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857387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Альбом</a:t>
            </a:r>
            <a:br>
              <a:rPr lang="ru-RU" dirty="0" smtClean="0"/>
            </a:br>
            <a:r>
              <a:rPr lang="ru-RU" dirty="0" smtClean="0"/>
              <a:t>Музейный урок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928934"/>
            <a:ext cx="7500990" cy="307183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sun6-21.userapi.com/s/v1/if1/z4GHCcEipRW7C813XaDOhpmcZaIKKBpRiQN4u9X6C1p5fW23rFsMSuPxPHyW4rnZuTV8UPaY.jpg?size=1920x1920&amp;quality=96&amp;crop=639,0,1920,1920&amp;ava=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928934"/>
            <a:ext cx="771530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истратор\Desktop\фото\20220926_09450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786190"/>
            <a:ext cx="214314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Администратор\Desktop\фото\20220926_09451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3714752"/>
            <a:ext cx="207170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Администратор\Desktop\фото\20220926_09412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62644" y="994622"/>
            <a:ext cx="2740401" cy="217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Администратор\Desktop\фото\20220926_09434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6036479" y="964389"/>
            <a:ext cx="2786081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Администратор\Desktop\фото\20220926_09412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68" y="1785926"/>
            <a:ext cx="214314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Администратор\Desktop\Альбом 1\IMG-20221022-WA000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000108"/>
            <a:ext cx="342902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дминистратор\Desktop\Альбом 1\IMG-20221022-WA000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000504"/>
            <a:ext cx="335758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Администратор\Desktop\Альбом 1\IMG-20221022-WA000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928670"/>
            <a:ext cx="328614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Администратор\Desktop\Альбом 1\IMG-20221022-WA000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4071942"/>
            <a:ext cx="335758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истратор\Desktop\Альбом 1\IMG-20221022-WA000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14356"/>
            <a:ext cx="364333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Администратор\Desktop\Альбом 1\IMG-20221022-WA000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643314"/>
            <a:ext cx="35719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Администратор\Desktop\Альбом сад\20230124_09502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3571876"/>
            <a:ext cx="371477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дминистратор\Desktop\Альбом сад\20230124_09401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785794"/>
            <a:ext cx="364333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истратор\Desktop\Альбом сад\20230124_10023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642918"/>
            <a:ext cx="350046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Администратор\Desktop\фото\20221115_1029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071810"/>
            <a:ext cx="342902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</Words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Альбом Музейный урок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Over</cp:lastModifiedBy>
  <cp:revision>9</cp:revision>
  <dcterms:created xsi:type="dcterms:W3CDTF">2023-02-11T10:50:57Z</dcterms:created>
  <dcterms:modified xsi:type="dcterms:W3CDTF">2023-02-11T15:28:50Z</dcterms:modified>
</cp:coreProperties>
</file>