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5993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6393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298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5055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7877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1454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1681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971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545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8575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975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C820F-EA79-4305-B6F4-0256422B26AB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C7740-88C6-45A5-8105-BC377EBA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710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7.jpeg"/><Relationship Id="rId7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8"/>
          <p:cNvSpPr/>
          <p:nvPr/>
        </p:nvSpPr>
        <p:spPr>
          <a:xfrm>
            <a:off x="3071803" y="1857365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357819" y="1928802"/>
            <a:ext cx="472792" cy="32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829283">
            <a:off x="6209210" y="3127521"/>
            <a:ext cx="396225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>
            <a:off x="3428993" y="4857760"/>
            <a:ext cx="668444" cy="3919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://www.holdingtv.tv/images/1517370291img-20140730124449-2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071546"/>
            <a:ext cx="2559299" cy="1785950"/>
          </a:xfrm>
          <a:prstGeom prst="rect">
            <a:avLst/>
          </a:prstGeom>
          <a:noFill/>
        </p:spPr>
      </p:pic>
      <p:pic>
        <p:nvPicPr>
          <p:cNvPr id="10244" name="Picture 4" descr="https://image.freepik.com/free-photo/no-translate-detected_1187-29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928671"/>
            <a:ext cx="1643075" cy="1955416"/>
          </a:xfrm>
          <a:prstGeom prst="rect">
            <a:avLst/>
          </a:prstGeom>
          <a:noFill/>
        </p:spPr>
      </p:pic>
      <p:pic>
        <p:nvPicPr>
          <p:cNvPr id="10246" name="Picture 6" descr="https://ds04.infourok.ru/uploads/ex/02a7/00070786-31852ecc/hello_html_m46f4658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5" y="3714753"/>
            <a:ext cx="2428892" cy="2587298"/>
          </a:xfrm>
          <a:prstGeom prst="rect">
            <a:avLst/>
          </a:prstGeom>
          <a:noFill/>
        </p:spPr>
      </p:pic>
      <p:pic>
        <p:nvPicPr>
          <p:cNvPr id="10248" name="Picture 8" descr="http://umnitsa.okis.ru/file/umnitsa/devochk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7687" y="3857628"/>
            <a:ext cx="3046556" cy="2571768"/>
          </a:xfrm>
          <a:prstGeom prst="rect">
            <a:avLst/>
          </a:prstGeom>
          <a:noFill/>
        </p:spPr>
      </p:pic>
      <p:pic>
        <p:nvPicPr>
          <p:cNvPr id="10250" name="Picture 10" descr="https://static.mk.ru/upload/iblock_mk/475/cd/ce/5c/DETAIL_PICTURE_686294_1898713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29322" y="928670"/>
            <a:ext cx="2573575" cy="1928826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143109" y="0"/>
            <a:ext cx="4238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БИБЛИОТЕКА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8196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4" y="214290"/>
            <a:ext cx="3150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АУКЦИОН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openchina.com.ua/wp-content/uploads/Art-Lebede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817" y="1000108"/>
            <a:ext cx="1926419" cy="1285884"/>
          </a:xfrm>
          <a:prstGeom prst="rect">
            <a:avLst/>
          </a:prstGeom>
          <a:noFill/>
        </p:spPr>
      </p:pic>
      <p:pic>
        <p:nvPicPr>
          <p:cNvPr id="1030" name="Picture 6" descr="http://www.slet-test.sb-ugra.ru/upload/iblock/04a/04ab650c5d211520002ae15f0ede96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3" y="1142985"/>
            <a:ext cx="1643075" cy="1232305"/>
          </a:xfrm>
          <a:prstGeom prst="rect">
            <a:avLst/>
          </a:prstGeom>
          <a:noFill/>
        </p:spPr>
      </p:pic>
      <p:pic>
        <p:nvPicPr>
          <p:cNvPr id="1032" name="Picture 8" descr="https://banner2.kisspng.com/20180921/yuz/kisspng-clip-art-auction-bidding-illustration-graphics-5ba4a8aeb8ca28.649138211537517742756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7" y="3071810"/>
            <a:ext cx="1928827" cy="1500198"/>
          </a:xfrm>
          <a:prstGeom prst="rect">
            <a:avLst/>
          </a:prstGeom>
          <a:noFill/>
        </p:spPr>
      </p:pic>
      <p:pic>
        <p:nvPicPr>
          <p:cNvPr id="1034" name="Picture 10" descr="http://www.pechati-m.ru/photogallery/tablichki/tablichki_2008_05_26_16_07_1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3637" y="1071547"/>
            <a:ext cx="2342180" cy="1142984"/>
          </a:xfrm>
          <a:prstGeom prst="rect">
            <a:avLst/>
          </a:prstGeom>
          <a:noFill/>
        </p:spPr>
      </p:pic>
      <p:pic>
        <p:nvPicPr>
          <p:cNvPr id="1036" name="Picture 12" descr="http://dm61q01mhxuli.cloudfront.net/images/m121/image2/127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00299" y="1428737"/>
            <a:ext cx="1258860" cy="885136"/>
          </a:xfrm>
          <a:prstGeom prst="rect">
            <a:avLst/>
          </a:prstGeom>
          <a:noFill/>
        </p:spPr>
      </p:pic>
      <p:pic>
        <p:nvPicPr>
          <p:cNvPr id="1038" name="Picture 14" descr="https://png.pngtree.com/element_origin_min_pic/17/09/21/21504de4d293f5b86216ff0d513419f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428993" y="5214951"/>
            <a:ext cx="1359620" cy="1365895"/>
          </a:xfrm>
          <a:prstGeom prst="rect">
            <a:avLst/>
          </a:prstGeom>
          <a:noFill/>
        </p:spPr>
      </p:pic>
      <p:sp>
        <p:nvSpPr>
          <p:cNvPr id="10" name="Стрелка вправо 9"/>
          <p:cNvSpPr/>
          <p:nvPr/>
        </p:nvSpPr>
        <p:spPr>
          <a:xfrm rot="2036814">
            <a:off x="2155924" y="2766802"/>
            <a:ext cx="785819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3331387">
            <a:off x="3290344" y="2495712"/>
            <a:ext cx="620408" cy="2120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3929058" y="4714884"/>
            <a:ext cx="42862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8438784">
            <a:off x="5716513" y="2502741"/>
            <a:ext cx="785819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591683" y="2409186"/>
            <a:ext cx="483603" cy="237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0" name="Picture 16" descr="https://magazinus.pro/blog/wp-content/uploads/2014/11/woh_much_rpice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715008" y="5072075"/>
            <a:ext cx="2214579" cy="1370824"/>
          </a:xfrm>
          <a:prstGeom prst="rect">
            <a:avLst/>
          </a:prstGeom>
          <a:noFill/>
        </p:spPr>
      </p:pic>
      <p:sp>
        <p:nvSpPr>
          <p:cNvPr id="17" name="Стрелка вправо 16"/>
          <p:cNvSpPr/>
          <p:nvPr/>
        </p:nvSpPr>
        <p:spPr>
          <a:xfrm>
            <a:off x="4870567" y="5838637"/>
            <a:ext cx="785819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4" y="214290"/>
            <a:ext cx="3099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МАГАЗИН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monews.ru/wp-content/uploads/2018/10/69d18c0f1749331673ae456c0d0af19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3"/>
            <a:ext cx="1714512" cy="2354787"/>
          </a:xfrm>
          <a:prstGeom prst="rect">
            <a:avLst/>
          </a:prstGeom>
          <a:noFill/>
        </p:spPr>
      </p:pic>
      <p:pic>
        <p:nvPicPr>
          <p:cNvPr id="1028" name="Picture 4" descr="https://ozon-st.cdn.ngenix.net/multimedia/10187670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5" y="1857365"/>
            <a:ext cx="2485641" cy="1505884"/>
          </a:xfrm>
          <a:prstGeom prst="rect">
            <a:avLst/>
          </a:prstGeom>
          <a:noFill/>
        </p:spPr>
      </p:pic>
      <p:pic>
        <p:nvPicPr>
          <p:cNvPr id="1030" name="Picture 6" descr="http://3.bp.blogspot.com/-53iyBBENAEg/VHdutqcnIKI/AAAAAAAAAmc/WGch4HqEQus/s1600/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9" y="1785926"/>
            <a:ext cx="2910253" cy="1500198"/>
          </a:xfrm>
          <a:prstGeom prst="rect">
            <a:avLst/>
          </a:prstGeom>
          <a:noFill/>
        </p:spPr>
      </p:pic>
      <p:pic>
        <p:nvPicPr>
          <p:cNvPr id="1032" name="Picture 8" descr="https://1.bp.blogspot.com/-piQBNGxAI_U/U1l4W1dq-vI/AAAAAAAAACY/vtRjXyCNzmw/w530-h411-p/Grocery-shopping-with-kid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500571"/>
            <a:ext cx="1988967" cy="1542387"/>
          </a:xfrm>
          <a:prstGeom prst="rect">
            <a:avLst/>
          </a:prstGeom>
          <a:noFill/>
        </p:spPr>
      </p:pic>
      <p:pic>
        <p:nvPicPr>
          <p:cNvPr id="1038" name="Picture 14" descr="http://allnewsplus.ru/uploads/posts/2017-11/bankomaty-sberbanka-vmetro-pomenyayut-nabankomaty-vtb-posle-tendera_1.jpg"/>
          <p:cNvPicPr>
            <a:picLocks noChangeAspect="1" noChangeArrowheads="1"/>
          </p:cNvPicPr>
          <p:nvPr/>
        </p:nvPicPr>
        <p:blipFill>
          <a:blip r:embed="rId6" cstate="print"/>
          <a:srcRect l="13935" r="21311"/>
          <a:stretch>
            <a:fillRect/>
          </a:stretch>
        </p:blipFill>
        <p:spPr bwMode="auto">
          <a:xfrm>
            <a:off x="428596" y="4286256"/>
            <a:ext cx="1735003" cy="1786234"/>
          </a:xfrm>
          <a:prstGeom prst="rect">
            <a:avLst/>
          </a:prstGeom>
          <a:noFill/>
        </p:spPr>
      </p:pic>
      <p:pic>
        <p:nvPicPr>
          <p:cNvPr id="1040" name="Picture 16" descr="http://creditzzz.ru/wp-content/uploads/2015/10/20-03-59113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6" y="4572008"/>
            <a:ext cx="2000264" cy="1333509"/>
          </a:xfrm>
          <a:prstGeom prst="rect">
            <a:avLst/>
          </a:prstGeom>
          <a:noFill/>
        </p:spPr>
      </p:pic>
      <p:pic>
        <p:nvPicPr>
          <p:cNvPr id="1042" name="Picture 18" descr="https://ic.pics.livejournal.com/alfiya_gurina/67351234/2154/2154_9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29454" y="4643447"/>
            <a:ext cx="1929095" cy="12852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1" y="0"/>
            <a:ext cx="70723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Салон сотовой связи</a:t>
            </a: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https://ozon-st.cdn.ngenix.net/multimedia/10187670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7" y="1428736"/>
            <a:ext cx="1214447" cy="735752"/>
          </a:xfrm>
          <a:prstGeom prst="rect">
            <a:avLst/>
          </a:prstGeom>
          <a:noFill/>
        </p:spPr>
      </p:pic>
      <p:pic>
        <p:nvPicPr>
          <p:cNvPr id="1038" name="Picture 14" descr="http://allnewsplus.ru/uploads/posts/2017-11/bankomaty-sberbanka-vmetro-pomenyayut-nabankomaty-vtb-posle-tendera_1.jpg"/>
          <p:cNvPicPr>
            <a:picLocks noChangeAspect="1" noChangeArrowheads="1"/>
          </p:cNvPicPr>
          <p:nvPr/>
        </p:nvPicPr>
        <p:blipFill>
          <a:blip r:embed="rId3" cstate="print"/>
          <a:srcRect l="13935" r="21311"/>
          <a:stretch>
            <a:fillRect/>
          </a:stretch>
        </p:blipFill>
        <p:spPr bwMode="auto">
          <a:xfrm>
            <a:off x="214283" y="4572009"/>
            <a:ext cx="1318668" cy="1357606"/>
          </a:xfrm>
          <a:prstGeom prst="rect">
            <a:avLst/>
          </a:prstGeom>
          <a:noFill/>
        </p:spPr>
      </p:pic>
      <p:pic>
        <p:nvPicPr>
          <p:cNvPr id="1040" name="Picture 16" descr="http://creditzzz.ru/wp-content/uploads/2015/10/20-03-59113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3" y="4857761"/>
            <a:ext cx="1143008" cy="762005"/>
          </a:xfrm>
          <a:prstGeom prst="rect">
            <a:avLst/>
          </a:prstGeom>
          <a:noFill/>
        </p:spPr>
      </p:pic>
      <p:pic>
        <p:nvPicPr>
          <p:cNvPr id="16386" name="Picture 2" descr="https://tarifam.ru/wp-content/uploads/2018/03/mts-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2" y="1071547"/>
            <a:ext cx="2035983" cy="1357322"/>
          </a:xfrm>
          <a:prstGeom prst="rect">
            <a:avLst/>
          </a:prstGeom>
          <a:noFill/>
        </p:spPr>
      </p:pic>
      <p:pic>
        <p:nvPicPr>
          <p:cNvPr id="16388" name="Picture 4" descr="http://cdn01.ru/files/users/images/33/9d/339dc35e337b0f4b990d05fb9c27086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3000373"/>
            <a:ext cx="1785919" cy="1184289"/>
          </a:xfrm>
          <a:prstGeom prst="rect">
            <a:avLst/>
          </a:prstGeom>
          <a:noFill/>
        </p:spPr>
      </p:pic>
      <p:pic>
        <p:nvPicPr>
          <p:cNvPr id="16390" name="Picture 6" descr="http://itd3.mycdn.me/image?id=870851348710&amp;t=20&amp;plc=WEB&amp;tkn=*IjRocr9iX8xexKwe5KlozsGzfv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3" y="2857496"/>
            <a:ext cx="2252643" cy="1267111"/>
          </a:xfrm>
          <a:prstGeom prst="rect">
            <a:avLst/>
          </a:prstGeom>
          <a:noFill/>
        </p:spPr>
      </p:pic>
      <p:pic>
        <p:nvPicPr>
          <p:cNvPr id="16392" name="Picture 8" descr="http://www.netsmol.ru/wp-content/uploads/2017/11/1-7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1803" y="4714885"/>
            <a:ext cx="1714512" cy="1057081"/>
          </a:xfrm>
          <a:prstGeom prst="rect">
            <a:avLst/>
          </a:prstGeom>
          <a:noFill/>
        </p:spPr>
      </p:pic>
      <p:pic>
        <p:nvPicPr>
          <p:cNvPr id="14" name="Picture 2" descr="https://tarifam.ru/wp-content/uploads/2018/03/mts-4.jpg"/>
          <p:cNvPicPr>
            <a:picLocks noChangeAspect="1" noChangeArrowheads="1"/>
          </p:cNvPicPr>
          <p:nvPr/>
        </p:nvPicPr>
        <p:blipFill>
          <a:blip r:embed="rId5" cstate="print"/>
          <a:srcRect l="21053" r="12281"/>
          <a:stretch>
            <a:fillRect/>
          </a:stretch>
        </p:blipFill>
        <p:spPr bwMode="auto">
          <a:xfrm>
            <a:off x="5214941" y="4643446"/>
            <a:ext cx="1357323" cy="1357322"/>
          </a:xfrm>
          <a:prstGeom prst="rect">
            <a:avLst/>
          </a:prstGeom>
          <a:noFill/>
        </p:spPr>
      </p:pic>
      <p:pic>
        <p:nvPicPr>
          <p:cNvPr id="16394" name="Picture 10" descr="http://strangeworlds.at.ua/kartinki1/1/2/navodka/iPhone_4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29453" y="4714884"/>
            <a:ext cx="1643075" cy="1150152"/>
          </a:xfrm>
          <a:prstGeom prst="rect">
            <a:avLst/>
          </a:prstGeom>
          <a:noFill/>
        </p:spPr>
      </p:pic>
      <p:pic>
        <p:nvPicPr>
          <p:cNvPr id="16396" name="Picture 12" descr="https://forum.na-svyazi.ru/uploads/201709/post-1170-1506623073-295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42976" y="1142984"/>
            <a:ext cx="2115656" cy="1409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t03.kakprosto.ru/tumb/680/images/article/2011/12/10/1_525518f0bd823525518f0bd8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31603"/>
            <a:ext cx="2000264" cy="1441367"/>
          </a:xfrm>
          <a:prstGeom prst="rect">
            <a:avLst/>
          </a:prstGeom>
          <a:noFill/>
        </p:spPr>
      </p:pic>
      <p:pic>
        <p:nvPicPr>
          <p:cNvPr id="17412" name="Picture 4" descr="http://wartelegraph.ru/wp-content/uploads/2015/01/1034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5" y="1000109"/>
            <a:ext cx="1857388" cy="1485910"/>
          </a:xfrm>
          <a:prstGeom prst="rect">
            <a:avLst/>
          </a:prstGeom>
          <a:noFill/>
        </p:spPr>
      </p:pic>
      <p:pic>
        <p:nvPicPr>
          <p:cNvPr id="17414" name="Picture 6" descr="https://topwar.ru/uploads/posts/2015-02/1423144284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5" y="1000109"/>
            <a:ext cx="2014552" cy="1428760"/>
          </a:xfrm>
          <a:prstGeom prst="rect">
            <a:avLst/>
          </a:prstGeom>
          <a:noFill/>
        </p:spPr>
      </p:pic>
      <p:pic>
        <p:nvPicPr>
          <p:cNvPr id="17416" name="Picture 8" descr="http://img-fotki.yandex.ru/get/4517/92630947.cd/0_65ff9_366af52d_X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5" y="1000109"/>
            <a:ext cx="2143140" cy="1428760"/>
          </a:xfrm>
          <a:prstGeom prst="rect">
            <a:avLst/>
          </a:prstGeom>
          <a:noFill/>
        </p:spPr>
      </p:pic>
      <p:pic>
        <p:nvPicPr>
          <p:cNvPr id="17418" name="Picture 10" descr="http://xn--80ahclcogc6ci4h.xn--90anlfbebar6i.xn--p1ai/images/military/photogalleryfile/maps/0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1" y="3357562"/>
            <a:ext cx="1928276" cy="1571636"/>
          </a:xfrm>
          <a:prstGeom prst="rect">
            <a:avLst/>
          </a:prstGeom>
          <a:noFill/>
        </p:spPr>
      </p:pic>
      <p:pic>
        <p:nvPicPr>
          <p:cNvPr id="17420" name="Picture 12" descr="http://i91.fastpic.ru/big/2017/1006/fc/8363e8d233d11182b2cb7535cc48c5f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0299" y="3286124"/>
            <a:ext cx="1571604" cy="1524456"/>
          </a:xfrm>
          <a:prstGeom prst="rect">
            <a:avLst/>
          </a:prstGeom>
          <a:noFill/>
        </p:spPr>
      </p:pic>
      <p:pic>
        <p:nvPicPr>
          <p:cNvPr id="17422" name="Picture 14" descr="https://cdn.fishki.net/upload/post/2016/05/02/1938434/572341b1c46188ba7e8b45f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5214951"/>
            <a:ext cx="1714512" cy="1143008"/>
          </a:xfrm>
          <a:prstGeom prst="rect">
            <a:avLst/>
          </a:prstGeom>
          <a:noFill/>
        </p:spPr>
      </p:pic>
      <p:pic>
        <p:nvPicPr>
          <p:cNvPr id="17424" name="Picture 16" descr="https://i2.guns.ru/forums/icons/forum_pictures/004842/484263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6313" y="3500439"/>
            <a:ext cx="1928827" cy="1446619"/>
          </a:xfrm>
          <a:prstGeom prst="rect">
            <a:avLst/>
          </a:prstGeom>
          <a:noFill/>
        </p:spPr>
      </p:pic>
      <p:pic>
        <p:nvPicPr>
          <p:cNvPr id="17426" name="Picture 18" descr="https://www.doski.ru/i/90/84/90848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14716" y="3643315"/>
            <a:ext cx="1929285" cy="1287109"/>
          </a:xfrm>
          <a:prstGeom prst="rect">
            <a:avLst/>
          </a:prstGeom>
          <a:noFill/>
        </p:spPr>
      </p:pic>
      <p:pic>
        <p:nvPicPr>
          <p:cNvPr id="17428" name="Picture 20" descr="http://111vz.foodset.ru/data/111vz/catalog/pic_big_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72331" y="5143512"/>
            <a:ext cx="1857400" cy="1176354"/>
          </a:xfrm>
          <a:prstGeom prst="rect">
            <a:avLst/>
          </a:prstGeom>
          <a:noFill/>
        </p:spPr>
      </p:pic>
      <p:pic>
        <p:nvPicPr>
          <p:cNvPr id="17430" name="Picture 22" descr="https://banner2.kisspng.com/20180325/lle/kisspng-binoculars-computer-icons-fengchengzhen-clip-art-binocular-5ab78fbfee1e16.974376311521979327975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357423" y="5143513"/>
            <a:ext cx="1908700" cy="1357298"/>
          </a:xfrm>
          <a:prstGeom prst="rect">
            <a:avLst/>
          </a:prstGeom>
          <a:noFill/>
        </p:spPr>
      </p:pic>
      <p:sp>
        <p:nvSpPr>
          <p:cNvPr id="24" name="Стрелка вниз 23"/>
          <p:cNvSpPr/>
          <p:nvPr/>
        </p:nvSpPr>
        <p:spPr>
          <a:xfrm>
            <a:off x="1071537" y="2786058"/>
            <a:ext cx="214315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3428992" y="2786058"/>
            <a:ext cx="214315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2357421" y="2786058"/>
            <a:ext cx="214315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5572132" y="2786058"/>
            <a:ext cx="214315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7500957" y="2928935"/>
            <a:ext cx="214315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8358213" y="3000372"/>
            <a:ext cx="214315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5400000">
            <a:off x="1785919" y="3714753"/>
            <a:ext cx="57150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4001291" y="3713958"/>
            <a:ext cx="57150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ikarni.com/files/node_action/konsulytacija-pediatra-so-skidkoj-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1395386" cy="926624"/>
          </a:xfrm>
          <a:prstGeom prst="rect">
            <a:avLst/>
          </a:prstGeom>
          <a:noFill/>
        </p:spPr>
      </p:pic>
      <p:pic>
        <p:nvPicPr>
          <p:cNvPr id="1028" name="Picture 4" descr="https://ayamama.ru/wp-content/uploads/2017/05/gradusn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571480"/>
            <a:ext cx="1486810" cy="938177"/>
          </a:xfrm>
          <a:prstGeom prst="rect">
            <a:avLst/>
          </a:prstGeom>
          <a:noFill/>
        </p:spPr>
      </p:pic>
      <p:sp>
        <p:nvSpPr>
          <p:cNvPr id="1030" name="AutoShape 6" descr="https://www.rchsd.org/wp-content/uploads/kidshealth/images/image/ial/images/4336/4336_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rchsd.org/wp-content/uploads/kidshealth/images/image/ial/images/4336/4336_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www.rchsd.org/wp-content/uploads/kidshealth/images/image/ial/images/4336/4336_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www.wikihow.com/images_en/thumb/7/7c/Get-Rid-of-a-Fever-Fast-Step-17.jpg/v4-728px-Get-Rid-of-a-Fever-Fast-Step-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500042"/>
            <a:ext cx="1357322" cy="1017992"/>
          </a:xfrm>
          <a:prstGeom prst="rect">
            <a:avLst/>
          </a:prstGeom>
          <a:noFill/>
        </p:spPr>
      </p:pic>
      <p:pic>
        <p:nvPicPr>
          <p:cNvPr id="1038" name="Picture 14" descr="https://expertdent.net/wp-content/uploads/2017/08/k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500042"/>
            <a:ext cx="1464406" cy="1000132"/>
          </a:xfrm>
          <a:prstGeom prst="rect">
            <a:avLst/>
          </a:prstGeom>
          <a:noFill/>
        </p:spPr>
      </p:pic>
      <p:pic>
        <p:nvPicPr>
          <p:cNvPr id="1040" name="Picture 16" descr="http://www.stickpng.com/assets/images/580b585b2edbce24c47b292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571480"/>
            <a:ext cx="962794" cy="1000132"/>
          </a:xfrm>
          <a:prstGeom prst="rect">
            <a:avLst/>
          </a:prstGeom>
          <a:noFill/>
        </p:spPr>
      </p:pic>
      <p:pic>
        <p:nvPicPr>
          <p:cNvPr id="1042" name="Picture 18" descr="https://611422.ssl.1c-bitrix-cdn.ru/upload/medialibrary/821/shutterstock_367148009.jpg?1515870392639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571480"/>
            <a:ext cx="1385138" cy="923887"/>
          </a:xfrm>
          <a:prstGeom prst="rect">
            <a:avLst/>
          </a:prstGeom>
          <a:noFill/>
        </p:spPr>
      </p:pic>
      <p:pic>
        <p:nvPicPr>
          <p:cNvPr id="1044" name="Picture 20" descr="http://cdn.imgbb.ru/community/94/948283/201504/a7066c2dd63464a84ccf96198ba1ae9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2357430"/>
            <a:ext cx="1329560" cy="885798"/>
          </a:xfrm>
          <a:prstGeom prst="rect">
            <a:avLst/>
          </a:prstGeom>
          <a:noFill/>
        </p:spPr>
      </p:pic>
      <p:pic>
        <p:nvPicPr>
          <p:cNvPr id="12" name="Picture 2" descr="https://likarni.com/files/node_action/konsulytacija-pediatra-so-skidkoj-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357430"/>
            <a:ext cx="1395386" cy="926624"/>
          </a:xfrm>
          <a:prstGeom prst="rect">
            <a:avLst/>
          </a:prstGeom>
          <a:noFill/>
        </p:spPr>
      </p:pic>
      <p:pic>
        <p:nvPicPr>
          <p:cNvPr id="13" name="Picture 16" descr="http://www.stickpng.com/assets/images/580b585b2edbce24c47b292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2285992"/>
            <a:ext cx="962794" cy="1000132"/>
          </a:xfrm>
          <a:prstGeom prst="rect">
            <a:avLst/>
          </a:prstGeom>
          <a:noFill/>
        </p:spPr>
      </p:pic>
      <p:pic>
        <p:nvPicPr>
          <p:cNvPr id="1046" name="Picture 22" descr="http://boleznikrovi.com/wp-content/uploads/2017/02/obshhij-analiz-krovi-u-detej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15008" y="2357430"/>
            <a:ext cx="1500198" cy="1000846"/>
          </a:xfrm>
          <a:prstGeom prst="rect">
            <a:avLst/>
          </a:prstGeom>
          <a:noFill/>
        </p:spPr>
      </p:pic>
      <p:pic>
        <p:nvPicPr>
          <p:cNvPr id="1048" name="Picture 24" descr="http://panarin.com/uploads/posts/2017-05/1495130137_oformlyaem-medicinskuyu-spravku-dlya-sportivnoy-sekci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29520" y="2357430"/>
            <a:ext cx="1466824" cy="1032793"/>
          </a:xfrm>
          <a:prstGeom prst="rect">
            <a:avLst/>
          </a:prstGeom>
          <a:noFill/>
        </p:spPr>
      </p:pic>
      <p:pic>
        <p:nvPicPr>
          <p:cNvPr id="1050" name="Picture 26" descr="http://d.120-bal.ru/pars_docs/refs/7/6149/6149_html_m7916bcc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57686" y="2357430"/>
            <a:ext cx="1166821" cy="1000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805741"/>
            <a:ext cx="8127943" cy="605225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41" y="0"/>
            <a:ext cx="70723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Скорая помощь</a:t>
            </a: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10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User</cp:lastModifiedBy>
  <cp:revision>43</cp:revision>
  <cp:lastPrinted>2015-05-25T11:04:08Z</cp:lastPrinted>
  <dcterms:created xsi:type="dcterms:W3CDTF">2015-05-13T11:10:08Z</dcterms:created>
  <dcterms:modified xsi:type="dcterms:W3CDTF">2023-02-12T15:41:44Z</dcterms:modified>
</cp:coreProperties>
</file>