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258" r:id="rId3"/>
    <p:sldId id="260" r:id="rId4"/>
    <p:sldId id="266" r:id="rId5"/>
    <p:sldId id="282" r:id="rId6"/>
    <p:sldId id="283" r:id="rId7"/>
    <p:sldId id="284" r:id="rId8"/>
    <p:sldId id="28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6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10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32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22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92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49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45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7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1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2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14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3000">
              <a:srgbClr val="FFFF00"/>
            </a:gs>
            <a:gs pos="64000">
              <a:srgbClr val="FFFF00"/>
            </a:gs>
            <a:gs pos="93000">
              <a:srgbClr val="01A78F"/>
            </a:gs>
            <a:gs pos="100000">
              <a:srgbClr val="00B0F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97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fif"/><Relationship Id="rId3" Type="http://schemas.openxmlformats.org/officeDocument/2006/relationships/image" Target="../media/image7.jfif"/><Relationship Id="rId7" Type="http://schemas.openxmlformats.org/officeDocument/2006/relationships/image" Target="../media/image11.jfif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fif"/><Relationship Id="rId5" Type="http://schemas.openxmlformats.org/officeDocument/2006/relationships/image" Target="../media/image9.jfif"/><Relationship Id="rId10" Type="http://schemas.openxmlformats.org/officeDocument/2006/relationships/image" Target="../media/image14.jfif"/><Relationship Id="rId4" Type="http://schemas.openxmlformats.org/officeDocument/2006/relationships/image" Target="../media/image8.jfif"/><Relationship Id="rId9" Type="http://schemas.openxmlformats.org/officeDocument/2006/relationships/image" Target="../media/image13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fif"/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40000">
              <a:srgbClr val="FFFF00"/>
            </a:gs>
            <a:gs pos="70000">
              <a:srgbClr val="FFFF00"/>
            </a:gs>
            <a:gs pos="100000">
              <a:srgbClr val="01A78F"/>
            </a:gs>
            <a:gs pos="100000">
              <a:srgbClr val="00B0F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539552" y="908721"/>
            <a:ext cx="8424936" cy="2664296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</a:t>
            </a:r>
            <a:r>
              <a:rPr lang="ru-RU" sz="36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интегрированное занятие в средней группе по теме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«Части тела».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одзаголовок 4"/>
          <p:cNvSpPr txBox="1">
            <a:spLocks/>
          </p:cNvSpPr>
          <p:nvPr/>
        </p:nvSpPr>
        <p:spPr>
          <a:xfrm>
            <a:off x="4062214" y="4442707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ru-RU" sz="1800" b="1" dirty="0">
                <a:solidFill>
                  <a:srgbClr val="002060"/>
                </a:solidFill>
                <a:latin typeface="Comic Sans MS" pitchFamily="66" charset="0"/>
              </a:rPr>
              <a:t>Автор : Балашова Галина Петровна,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sz="1800" b="1" dirty="0">
                <a:solidFill>
                  <a:srgbClr val="002060"/>
                </a:solidFill>
                <a:latin typeface="Comic Sans MS" pitchFamily="66" charset="0"/>
              </a:rPr>
              <a:t>воспитатель высшей квалификационной категории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sz="1800" b="1" dirty="0">
                <a:solidFill>
                  <a:srgbClr val="002060"/>
                </a:solidFill>
                <a:latin typeface="Comic Sans MS" pitchFamily="66" charset="0"/>
              </a:rPr>
              <a:t>МБДОУ «Детский сад №34 «Ивушка»</a:t>
            </a:r>
          </a:p>
        </p:txBody>
      </p:sp>
      <p:pic>
        <p:nvPicPr>
          <p:cNvPr id="5" name="Picture 5" descr="C:\Documents and Settings\Светулька.CENDRES\Рабочий стол\Свете-ОРГАНЫ\180110_Тело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1258888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5191_pod-zvonok.ru__">
            <a:hlinkClick r:id="" action="ppaction://media"/>
            <a:extLst>
              <a:ext uri="{FF2B5EF4-FFF2-40B4-BE49-F238E27FC236}">
                <a16:creationId xmlns:a16="http://schemas.microsoft.com/office/drawing/2014/main" id="{AF09CD2B-4FF7-E9B4-C135-E9AB44055E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4752" y="15510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6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5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D7953B-323C-5758-BA7E-5D79653349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0360" y="1196752"/>
            <a:ext cx="6778064" cy="37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60439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пия 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4" y="1720884"/>
            <a:ext cx="5094511" cy="511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Внешнее строение тела человека </a:t>
            </a:r>
          </a:p>
        </p:txBody>
      </p:sp>
    </p:spTree>
    <p:extLst>
      <p:ext uri="{BB962C8B-B14F-4D97-AF65-F5344CB8AC3E}">
        <p14:creationId xmlns:p14="http://schemas.microsoft.com/office/powerpoint/2010/main" val="201145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опия 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160" y="764704"/>
            <a:ext cx="5327798" cy="535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1419726" y="1124744"/>
            <a:ext cx="13668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627170" y="2207816"/>
            <a:ext cx="926986" cy="123290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1627170" y="3075082"/>
            <a:ext cx="1272702" cy="36564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627170" y="4102224"/>
            <a:ext cx="1137804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6300192" y="2132856"/>
            <a:ext cx="1656184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6915841" y="3573016"/>
            <a:ext cx="144016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940152" y="2852936"/>
            <a:ext cx="2232248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3203848" y="2622709"/>
            <a:ext cx="1152128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60643" y="940078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Голова</a:t>
            </a:r>
            <a:r>
              <a:rPr lang="ru-RU" dirty="0"/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111482" y="194819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Шея</a:t>
            </a:r>
            <a:r>
              <a:rPr lang="ru-RU" dirty="0"/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244408" y="266827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Спина</a:t>
            </a:r>
            <a:r>
              <a:rPr lang="ru-RU" dirty="0"/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356001" y="338835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Рука</a:t>
            </a:r>
            <a:r>
              <a:rPr lang="ru-RU" dirty="0"/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9997" y="3916412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Нога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355976" y="243804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Живот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42166" y="3091592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Туловище </a:t>
            </a:r>
          </a:p>
        </p:txBody>
      </p:sp>
      <p:cxnSp>
        <p:nvCxnSpPr>
          <p:cNvPr id="58" name="Прямая со стрелкой 57"/>
          <p:cNvCxnSpPr/>
          <p:nvPr/>
        </p:nvCxnSpPr>
        <p:spPr>
          <a:xfrm>
            <a:off x="1403648" y="2023150"/>
            <a:ext cx="172819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41296" y="1838524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Грудь </a:t>
            </a:r>
          </a:p>
        </p:txBody>
      </p:sp>
      <p:sp>
        <p:nvSpPr>
          <p:cNvPr id="63" name="Rectangle 2"/>
          <p:cNvSpPr txBox="1">
            <a:spLocks noChangeArrowheads="1"/>
          </p:cNvSpPr>
          <p:nvPr/>
        </p:nvSpPr>
        <p:spPr>
          <a:xfrm>
            <a:off x="1750127" y="140336"/>
            <a:ext cx="6033864" cy="64881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Основные  части тела:</a:t>
            </a:r>
          </a:p>
        </p:txBody>
      </p:sp>
    </p:spTree>
    <p:extLst>
      <p:ext uri="{BB962C8B-B14F-4D97-AF65-F5344CB8AC3E}">
        <p14:creationId xmlns:p14="http://schemas.microsoft.com/office/powerpoint/2010/main" val="151471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50" grpId="0"/>
      <p:bldP spid="61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328D40-0BEA-B9A4-0B47-9C4E6071A9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0"/>
            <a:ext cx="71293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654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D9F02C-4F73-9269-842F-CC6B8B602CD9}"/>
              </a:ext>
            </a:extLst>
          </p:cNvPr>
          <p:cNvSpPr txBox="1"/>
          <p:nvPr/>
        </p:nvSpPr>
        <p:spPr>
          <a:xfrm>
            <a:off x="2555776" y="764704"/>
            <a:ext cx="532859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ru-RU" sz="2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Физкультминутка: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Утром на лыжах кататься пошли                    </a:t>
            </a:r>
          </a:p>
          <a:p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Быстро до леса на лыжах дошли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Встретили косого зайку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Убежал от нас зазнайка.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Бурый мишка спит в берлоге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Уноси скорее ноги.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Дятел тука тук да тук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Раздавался  громкий стук.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Время к обеду, весь лес обошли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Дружно на лыжах домой мы пришли.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915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1C5FB3-25D2-9597-E560-AFB7EFF37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93" y="404665"/>
            <a:ext cx="2552539" cy="18992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01C9E9-6150-CD05-D8E0-0FCCEA697A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012" y="404666"/>
            <a:ext cx="2085975" cy="189921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108A5C-B2F1-EEA9-BE34-A20B0F6F9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04665"/>
            <a:ext cx="2520279" cy="18992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1DFAB0F-C94D-E3A7-AF3A-0D72DF92E1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54123"/>
            <a:ext cx="2552539" cy="189921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FB05A24-F896-22CF-C9C4-321724343F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2" y="2505075"/>
            <a:ext cx="2466975" cy="18478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A79430D-0B45-F7AD-5AB5-0A42A81E2C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2505076"/>
            <a:ext cx="2520280" cy="184785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3DF0468-8895-9A10-0E4F-6771D0A5C7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93" y="2505074"/>
            <a:ext cx="2552539" cy="18478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7EF4266-51B5-7285-3C19-443B22080A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22394" y="4265478"/>
            <a:ext cx="1899211" cy="24765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60117C1-CE91-C097-5779-426B91F22F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4554122"/>
            <a:ext cx="2520280" cy="197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69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1A4896-24CE-1628-B2D2-5A8B6A18B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692696"/>
            <a:ext cx="3312368" cy="23042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A681F6-FC9A-3E3A-D5C8-3EDF1FFEC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92697"/>
            <a:ext cx="3816424" cy="23042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8755188-AF2F-BC89-199A-8CD621E21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212976"/>
            <a:ext cx="6264696" cy="295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201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100</Words>
  <Application>Microsoft Office PowerPoint</Application>
  <PresentationFormat>Экран (4:3)</PresentationFormat>
  <Paragraphs>26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Comic Sans MS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ТЕЛА ЧЕЛОВЕКА</dc:title>
  <dc:creator>Владимир</dc:creator>
  <cp:lastModifiedBy>HP</cp:lastModifiedBy>
  <cp:revision>36</cp:revision>
  <dcterms:created xsi:type="dcterms:W3CDTF">2014-01-06T04:24:28Z</dcterms:created>
  <dcterms:modified xsi:type="dcterms:W3CDTF">2023-02-12T10:26:26Z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8619362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