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2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91577-92C0-4285-80DA-D7BC73C866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77DADA-4E2F-4332-A4F3-A2586E02B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0EBFAF-443F-4778-B979-8D61DD490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D5CD61-31A5-4194-B475-70A3598D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F32F14-F990-4BEC-BAF3-BEF51865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5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EA652-F2E9-4C24-B518-CA20A15CB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F73007-4924-4619-8243-DADB3A09B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0685C8-5B54-41AA-A42F-E93F7957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964EB9-4C0E-48AD-ABE9-A4DED4E52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2473B4-4190-45AD-9B19-409659C57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CC0CBED-0ABA-4B93-8201-020DF2D848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72278E-CB69-4136-93A5-D840AFAC1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099EA1-0F46-4313-8C63-FB7963E8C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FFAF10-77CC-429B-9AFA-1D9C85EB3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64D3B0-D47C-4E16-BE74-E6481214F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08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9F1D75-DCF5-4022-A40D-DA7B0A409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4A16D8-3892-43C7-BA04-FB2CE8DFD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42EE56-2CEF-4943-9B2F-8A125D8A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F79B56-B20D-451B-84C3-7AE3C8EC9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27391E-B9C2-4266-8B34-327ADC76F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41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C09C97-3DEC-482C-A6DB-02DA16052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9FA59E-ECD4-495C-BED7-D74220B79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DEF314-1270-4C72-AC8F-E940E5FC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015F47-4FA9-451B-87AD-3507A13CF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822AC2-5CDD-4F37-BD46-596DA8E7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67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0F02BA-46A0-4915-B3E2-340884A37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E3E0B4-5B9C-4294-A827-C67D5B9237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280141-5A1D-4696-A9B0-C5DA0FA5F8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C46CE8-ADB2-44E4-9D81-3BA316046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5115B9-B82F-433A-9D15-D0EA4CE23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1499D2-F37A-4B9C-9B07-153C31CA1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3945C1-C93C-47E0-9CCA-5E0C50D3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8645BC-D6F7-4685-94FF-E133D4264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A802B9-34E4-4868-9C90-F96F95683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7ED7328-F5D6-4C57-B0C6-EA77E3177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ED964CE-FB79-4C9C-B418-62F2A5680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3DAC8CE-CCB5-4463-A32C-D665C617F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08AF95-D0E1-43E0-BB37-80F177A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B33040-5262-4FEC-9740-91F82F622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28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2BDA4-A743-4121-8864-80BE74F9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CBF647-7CB1-40D0-B81B-1D4B1AE25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7DF4C8-0EF7-4368-B274-5C01CFB3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612107C-F017-43A9-ABDD-CB94DFB86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365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3FC546D-65B4-4C08-8A3B-1E0010010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42D41E3-C216-4317-8FDA-6F5DF0EF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A887C19-00F3-4B0B-89E3-956F0EC5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232D5-CCE3-4A89-8C6E-E73B5D42F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48115C-52B9-4589-A791-23119421D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A11388-508C-4054-B706-2F3DEE60D1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739CF7-31A9-49F3-B1CD-48334EE9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666D81-CB9E-4223-B953-9A53DE92A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B214CB-5D30-49A3-AEB9-D6B760504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42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B6F022-D061-4506-A79D-42DFFB49F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51CA70-7756-4FF7-8A47-07E90534D9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9016EC-DBC7-4091-8381-015347F9DE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F2CE33-A661-4C8E-AAB4-C9C2E3D82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080427-3BF3-47BD-9E89-C753325DF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84764E-F44A-48F5-B9CF-5497E629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36D1D-108B-4D8F-AA26-3A2C9CFE2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5D22F4-8BA4-4DE5-9DD4-F56BE5D4A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43E2E8-6959-4FA1-AD42-01DDE83C2F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D9543-D92D-48FA-BE61-983B3F1F8AB6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E29A8E-B24E-4ACD-8D56-83E35A10F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06558D-E680-4971-B619-9B207E26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B84E0-D20F-4B4B-9404-CC2158926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7A29AC-EAEA-4961-8D83-9D31AB2FF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Соловьёва Анна.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7C2A7-D7B4-4FA4-91EC-B2BAA0F7A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ru-RU" sz="36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</a:t>
            </a:r>
            <a:br>
              <a:rPr lang="ru-RU" sz="36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же, больше, меньше.</a:t>
            </a:r>
          </a:p>
        </p:txBody>
      </p:sp>
      <p:sp>
        <p:nvSpPr>
          <p:cNvPr id="44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48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AF11D-9658-496F-8C5C-AA1EA23D0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ru-RU" sz="540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B00D63-9FB7-42AF-A8D0-34614203D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у детей, чем они сегодня занимались на занятии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понравилось больше всего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Пузырьков SOAP для полета">
            <a:extLst>
              <a:ext uri="{FF2B5EF4-FFF2-40B4-BE49-F238E27FC236}">
                <a16:creationId xmlns:a16="http://schemas.microsoft.com/office/drawing/2014/main" id="{598B62EA-72B0-4428-93E9-9782AFF0CD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87" r="14059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65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22F91-6EF5-4FF0-B25E-AEBE8FCA5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698171"/>
            <a:ext cx="3962061" cy="4516360"/>
          </a:xfrm>
        </p:spPr>
        <p:txBody>
          <a:bodyPr anchor="t"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245439-EF7A-4CBA-974A-80F04C665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0020" y="1698170"/>
            <a:ext cx="6478513" cy="4516361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Построить под руководством воспитателя способ уравнивания групп предметов(на основе рефлексивного метода)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Закреплять умение определять и называть цвета предметов, сравнивать предметы по форме и размеру, умение использовать понятия «один» и «много».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9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F1D3A-A9C3-426D-BA2B-EE12AA61E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89A29B-8E26-4132-9A24-1D9FC19C3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115118"/>
            <a:ext cx="6586489" cy="41087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Демонстрационный: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-лист бумаги с изображенными на нем 3 полками разного цвета: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-большой лист бумаги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-листы бумаги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-лист картона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-круги: 5 кругов разного цвета одинакового размера, 5 оранжевых кругов меньшего размера.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 кружки, вырезанные из картона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 зеленых круга небольшого размера и 1 большой зеленый круг.</a:t>
            </a:r>
          </a:p>
        </p:txBody>
      </p:sp>
      <p:pic>
        <p:nvPicPr>
          <p:cNvPr id="5" name="Picture 4" descr="Цветовые документы, упорядоченные по турбинау бумаги">
            <a:extLst>
              <a:ext uri="{FF2B5EF4-FFF2-40B4-BE49-F238E27FC236}">
                <a16:creationId xmlns:a16="http://schemas.microsoft.com/office/drawing/2014/main" id="{CA2EE81D-270F-4794-8C6D-B9BA9A00EC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6" r="3065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3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D3016-5D81-4899-8CC2-8C45B7C68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Задание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74C5E833-3566-45D2-AD45-57D7398E781E}"/>
              </a:ext>
            </a:extLst>
          </p:cNvPr>
          <p:cNvSpPr/>
          <p:nvPr/>
        </p:nvSpPr>
        <p:spPr>
          <a:xfrm>
            <a:off x="1169233" y="1813810"/>
            <a:ext cx="1304144" cy="13255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ED633522-179B-448A-BC2F-F3D33E817054}"/>
              </a:ext>
            </a:extLst>
          </p:cNvPr>
          <p:cNvSpPr/>
          <p:nvPr/>
        </p:nvSpPr>
        <p:spPr>
          <a:xfrm>
            <a:off x="3050463" y="3411086"/>
            <a:ext cx="1316850" cy="13255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ED8BD4D-D723-45BA-9020-6D4E6AE03796}"/>
              </a:ext>
            </a:extLst>
          </p:cNvPr>
          <p:cNvSpPr/>
          <p:nvPr/>
        </p:nvSpPr>
        <p:spPr>
          <a:xfrm>
            <a:off x="5562600" y="4073867"/>
            <a:ext cx="1316850" cy="1325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D5AD4519-5802-48B0-B54B-B5A7FB3B0ED2}"/>
              </a:ext>
            </a:extLst>
          </p:cNvPr>
          <p:cNvSpPr/>
          <p:nvPr/>
        </p:nvSpPr>
        <p:spPr>
          <a:xfrm>
            <a:off x="7620000" y="2880360"/>
            <a:ext cx="1316850" cy="13351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52EC7E85-C030-4BCA-BAC4-CA3C0AD4FC86}"/>
              </a:ext>
            </a:extLst>
          </p:cNvPr>
          <p:cNvSpPr/>
          <p:nvPr/>
        </p:nvSpPr>
        <p:spPr>
          <a:xfrm>
            <a:off x="10012680" y="1539240"/>
            <a:ext cx="1304144" cy="132556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03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Цветовые документы, упорядоченные по турбинау бумаги">
            <a:extLst>
              <a:ext uri="{FF2B5EF4-FFF2-40B4-BE49-F238E27FC236}">
                <a16:creationId xmlns:a16="http://schemas.microsoft.com/office/drawing/2014/main" id="{77BF66DE-0437-4D77-AA39-5F0A7FBD7B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48" r="2256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DD422B16-926F-47A0-9135-52FB5805D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765544"/>
            <a:ext cx="4840010" cy="5411419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Чем отличаются тарелки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(Цветом)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-Чем тарелки похожи(Формой)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каждую тарелку, уточнить у ребёнка какого она цвета.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225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022129-29E8-4702-9EF6-45D9D6DB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971CA1-478E-4546-A7B5-9A79549B2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ru-RU" dirty="0"/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детям противень с тарелками, в тарелках колобки.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735BBDC-D5B0-4134-AF8F-CFEFC94DFAC1}"/>
              </a:ext>
            </a:extLst>
          </p:cNvPr>
          <p:cNvSpPr/>
          <p:nvPr/>
        </p:nvSpPr>
        <p:spPr>
          <a:xfrm>
            <a:off x="2634990" y="2766218"/>
            <a:ext cx="1394086" cy="13255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7235EEF-D931-4F26-8C8B-06417A4CDC44}"/>
              </a:ext>
            </a:extLst>
          </p:cNvPr>
          <p:cNvSpPr/>
          <p:nvPr/>
        </p:nvSpPr>
        <p:spPr>
          <a:xfrm>
            <a:off x="4762500" y="3688455"/>
            <a:ext cx="1389089" cy="132556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C92CE5-1364-4F8C-A88D-8D607392D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3672782"/>
            <a:ext cx="1402202" cy="134123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B052FC-502E-4D2D-A43B-3041C0B3D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901" y="2555293"/>
            <a:ext cx="1402202" cy="1341236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:a16="http://schemas.microsoft.com/office/drawing/2014/main" id="{FED9EEE9-85C5-4D2A-9280-2AFF8F455FE5}"/>
              </a:ext>
            </a:extLst>
          </p:cNvPr>
          <p:cNvSpPr/>
          <p:nvPr/>
        </p:nvSpPr>
        <p:spPr>
          <a:xfrm>
            <a:off x="2419742" y="2555293"/>
            <a:ext cx="1824581" cy="18437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44BD5C6-96AD-40A4-99F6-A477A8445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516" y="3413679"/>
            <a:ext cx="1835055" cy="18594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7612237-2216-4515-B1D5-1232D15D7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973" y="3428999"/>
            <a:ext cx="1835055" cy="185944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8F4E341-4B5B-4A99-8B80-49176AD7D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474" y="2296190"/>
            <a:ext cx="1835055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80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3B710-CFFE-48A6-9D24-36C06610E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914" y="1480838"/>
            <a:ext cx="10574172" cy="4733693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рассмотреть колобков.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-Сколько колобков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много)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-Сколько тарелок (много)</a:t>
            </a:r>
          </a:p>
          <a:p>
            <a:pPr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чего больше тарелок или колобков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(тарелок 4, если каждого колобка положить в тарелку, то ни одна тарелка не останется без колобка, значит тарелок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же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сколько и колобков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17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3F39-28BE-45AC-BFA6-5BD03D915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00DC385-1DD9-4D88-B4FC-887B77CD73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3152" y="1677982"/>
            <a:ext cx="938865" cy="131685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9F1528E-112C-4022-88C1-69EBC60C7034}"/>
              </a:ext>
            </a:extLst>
          </p:cNvPr>
          <p:cNvSpPr/>
          <p:nvPr/>
        </p:nvSpPr>
        <p:spPr>
          <a:xfrm>
            <a:off x="856154" y="1677982"/>
            <a:ext cx="929390" cy="1304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473E5D-477C-45EC-AB4F-2FA257E9E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567" y="1691830"/>
            <a:ext cx="938865" cy="13168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AB95CD-BC47-4CA0-8ED4-77B959D8B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445" y="1691830"/>
            <a:ext cx="938865" cy="131685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63699D5-F419-436F-9610-20A7B0A9D2F0}"/>
              </a:ext>
            </a:extLst>
          </p:cNvPr>
          <p:cNvSpPr/>
          <p:nvPr/>
        </p:nvSpPr>
        <p:spPr>
          <a:xfrm>
            <a:off x="867918" y="3143640"/>
            <a:ext cx="938865" cy="1439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C77CE67-04CB-4D2C-839A-667CF67D3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152" y="3154883"/>
            <a:ext cx="951058" cy="145097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83127A-9127-4FCA-BB38-D846BE70E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374" y="3154883"/>
            <a:ext cx="951058" cy="145097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522B568-6EC9-4A01-A4A3-9C352F5F2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348" y="3154883"/>
            <a:ext cx="951058" cy="1450974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2231470-3340-4FEE-80D6-A3697CE701C3}"/>
              </a:ext>
            </a:extLst>
          </p:cNvPr>
          <p:cNvSpPr/>
          <p:nvPr/>
        </p:nvSpPr>
        <p:spPr>
          <a:xfrm>
            <a:off x="867918" y="4731504"/>
            <a:ext cx="938865" cy="14390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559D3A3-08A0-4C64-B011-49AF0CAEC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152" y="4765908"/>
            <a:ext cx="951058" cy="145097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9A97A1B-2300-41E6-A678-14A616063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361" y="4765908"/>
            <a:ext cx="951058" cy="145097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5A2F9E6-9456-4E0A-B340-A87EE4ECB3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348" y="4765908"/>
            <a:ext cx="951058" cy="1450974"/>
          </a:xfrm>
          <a:prstGeom prst="rect">
            <a:avLst/>
          </a:prstGeom>
        </p:spPr>
      </p:pic>
      <p:sp>
        <p:nvSpPr>
          <p:cNvPr id="18" name="Овал 17">
            <a:extLst>
              <a:ext uri="{FF2B5EF4-FFF2-40B4-BE49-F238E27FC236}">
                <a16:creationId xmlns:a16="http://schemas.microsoft.com/office/drawing/2014/main" id="{F47CA94C-A559-456E-B323-D85BD7D85084}"/>
              </a:ext>
            </a:extLst>
          </p:cNvPr>
          <p:cNvSpPr/>
          <p:nvPr/>
        </p:nvSpPr>
        <p:spPr>
          <a:xfrm>
            <a:off x="1718292" y="1922488"/>
            <a:ext cx="441742" cy="49467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C5D4DDC-D838-4C7A-88D6-7E44704F2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9541" y="1910677"/>
            <a:ext cx="451143" cy="51210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7A1D5B8-8DD6-45EA-BD9A-EF2895E2B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874" y="1905055"/>
            <a:ext cx="484882" cy="51210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3947B744-F72D-40B4-ADF3-B737A7FED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0372" y="1888760"/>
            <a:ext cx="451143" cy="512108"/>
          </a:xfrm>
          <a:prstGeom prst="rect">
            <a:avLst/>
          </a:prstGeom>
        </p:spPr>
      </p:pic>
      <p:sp>
        <p:nvSpPr>
          <p:cNvPr id="22" name="Овал 21">
            <a:extLst>
              <a:ext uri="{FF2B5EF4-FFF2-40B4-BE49-F238E27FC236}">
                <a16:creationId xmlns:a16="http://schemas.microsoft.com/office/drawing/2014/main" id="{BCA93DE4-0CE6-41CD-983C-9D57524EA32C}"/>
              </a:ext>
            </a:extLst>
          </p:cNvPr>
          <p:cNvSpPr/>
          <p:nvPr/>
        </p:nvSpPr>
        <p:spPr>
          <a:xfrm>
            <a:off x="1770871" y="3368493"/>
            <a:ext cx="441742" cy="4946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869F98F-6546-4A02-BC3A-05D211A7BC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8516" y="3338529"/>
            <a:ext cx="457240" cy="50601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160016F-2433-4AF3-A5E1-C756CA9B26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3444" y="3374358"/>
            <a:ext cx="457240" cy="50601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850F993-594C-4E6A-81A6-306A98F11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5636" y="3347415"/>
            <a:ext cx="457240" cy="506012"/>
          </a:xfrm>
          <a:prstGeom prst="rect">
            <a:avLst/>
          </a:prstGeom>
        </p:spPr>
      </p:pic>
      <p:sp>
        <p:nvSpPr>
          <p:cNvPr id="26" name="Овал 25">
            <a:extLst>
              <a:ext uri="{FF2B5EF4-FFF2-40B4-BE49-F238E27FC236}">
                <a16:creationId xmlns:a16="http://schemas.microsoft.com/office/drawing/2014/main" id="{1AA1940F-FA79-4416-AF64-1D8FD43A7A33}"/>
              </a:ext>
            </a:extLst>
          </p:cNvPr>
          <p:cNvSpPr/>
          <p:nvPr/>
        </p:nvSpPr>
        <p:spPr>
          <a:xfrm>
            <a:off x="1759617" y="4932680"/>
            <a:ext cx="441742" cy="4946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9FFEE950-A00C-4435-AE30-F54577007D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3444" y="4951655"/>
            <a:ext cx="451143" cy="50601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13B406CF-3C91-49EE-9224-45794B2722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3500" y="4985383"/>
            <a:ext cx="451143" cy="50601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1AC864A4-5444-4074-9923-0856F7A36E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713" y="5046392"/>
            <a:ext cx="4511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5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3859F9-4589-41EE-A2E4-B7C14C56B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Перемешать кружки, а ребёнок должен расставить их по цветам( зеленые к зеленым и т. д.)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910841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261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Тема занятия:  Столько же, больше, меньше.</vt:lpstr>
      <vt:lpstr>Цель:</vt:lpstr>
      <vt:lpstr>Материал:</vt:lpstr>
      <vt:lpstr>1. Задание</vt:lpstr>
      <vt:lpstr>Презентация PowerPoint</vt:lpstr>
      <vt:lpstr>Задание 2.</vt:lpstr>
      <vt:lpstr>Презентация PowerPoint</vt:lpstr>
      <vt:lpstr>Задание 3</vt:lpstr>
      <vt:lpstr>Презентация PowerPoint</vt:lpstr>
      <vt:lpstr>Рефлексия: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занятия:  Столько же, больше, меньше.</dc:title>
  <dc:creator>Соловьева Анна Денисовна</dc:creator>
  <cp:lastModifiedBy>Соловьева Анна Денисовна</cp:lastModifiedBy>
  <cp:revision>5</cp:revision>
  <dcterms:created xsi:type="dcterms:W3CDTF">2022-02-06T16:39:40Z</dcterms:created>
  <dcterms:modified xsi:type="dcterms:W3CDTF">2022-02-06T17:30:39Z</dcterms:modified>
</cp:coreProperties>
</file>