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149. факторы\149. õá¬Ô«ÓÙ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87824" y="908720"/>
            <a:ext cx="5184576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695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149. факторы\149. õá¬Ô«ÓÙ\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104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149. факторы\149. õá¬Ô«ÓÙ\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00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149. факторы\149. õá¬Ô«ÓÙ\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723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149. факторы\149. õá¬Ô«ÓÙ\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47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149. факторы\149. õá¬Ô«ÓÙ\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5281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2023-01-23T07:24:59Z</dcterms:created>
  <dcterms:modified xsi:type="dcterms:W3CDTF">2023-01-23T08:41:48Z</dcterms:modified>
</cp:coreProperties>
</file>