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7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2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518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24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0530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187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88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7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7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2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2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02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01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01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27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1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77131-8FD7-44CC-8AE8-78B0B0162ADC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93132F-424F-4B47-AD1E-C21E8B17A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4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сетевых и информационных форм работы с родителями в ДОУ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5149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72" y="756459"/>
            <a:ext cx="10120680" cy="5783246"/>
          </a:xfrm>
        </p:spPr>
      </p:pic>
    </p:spTree>
    <p:extLst>
      <p:ext uri="{BB962C8B-B14F-4D97-AF65-F5344CB8AC3E}">
        <p14:creationId xmlns:p14="http://schemas.microsoft.com/office/powerpoint/2010/main" val="33909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преимуществам использования интерактивных площадок во взаимодействии с семьей дошкольников, можно отнести: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845090" cy="455411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демонстрировать документы в различных форматах: аудио, видео, фото;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использовать индивидуальный подход к каждому конкретному родителю;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сочетания индивидуальной и групповой форм работы с родителями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быстро доводить информацию до родителей;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вносить информационные изменения и дополнения;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оперативно получать обратную связь от родителей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проводить опросы и быстро обрабатывать информацию.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7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17" y="401524"/>
            <a:ext cx="3505199" cy="97631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общения с родителями в мессенджерах из личного опыта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603077"/>
            <a:ext cx="7142526" cy="47604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6612" y="1612260"/>
            <a:ext cx="3505199" cy="426243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общего чата. Без педагогов.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общение по важным вопросам.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делового общения.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фильтрация поступающей информации.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Временные рамки общения в чате.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8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471" y="84279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1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1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9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127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Грань</vt:lpstr>
      <vt:lpstr>Внедрение сетевых и информационных форм работы с родителями в ДОУ</vt:lpstr>
      <vt:lpstr>Презентация PowerPoint</vt:lpstr>
      <vt:lpstr>К преимуществам использования интерактивных площадок во взаимодействии с семьей дошкольников, можно отнести: </vt:lpstr>
      <vt:lpstr>Правила общения с родителями в мессенджерах из личного опыта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сетевых и информационных форм работы с родителями в ДОУ</dc:title>
  <dc:creator>ASUS</dc:creator>
  <cp:lastModifiedBy>ASUS</cp:lastModifiedBy>
  <cp:revision>7</cp:revision>
  <dcterms:created xsi:type="dcterms:W3CDTF">2021-01-24T10:54:23Z</dcterms:created>
  <dcterms:modified xsi:type="dcterms:W3CDTF">2021-01-24T12:10:30Z</dcterms:modified>
</cp:coreProperties>
</file>