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7" r:id="rId4"/>
    <p:sldId id="260" r:id="rId5"/>
    <p:sldId id="259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tapoc.trbo.yandex.net/tapoc_secure_proxy/c64358f4bb993f05b4aa39a1fa5501f3?url=http%3A%2F%2Frpp.nashaucheba.ru%2Fpars_docs%2Frefs%2F143%2F142563%2F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500043"/>
            <a:ext cx="8229600" cy="3714776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Изучение деления ядра атома урана по   фотографии треков.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применить закон сохранения импульса для объяснения движения двух ядер, образовавшихся при делении ядра атома урана.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фотография треков заряженных частиц (рис), образовавшихся при делении ядра атома урана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tapoc.trbo.yandex.net/tapoc_secure_proxy/8ca1949dcd63f038e59f210606a883e9?url=http%3A%2F%2Fwww.studfiles.ru%2Fhtml%2F2706%2F377%2Fhtml_d1zlGMmRhJ.IUEM%2Fhtmlconvd-6v5hX3_html_m7c77aa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256"/>
            <a:ext cx="835824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Админ\Desktop\ea6a71f69d35e7a49d2464f4107219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428868"/>
            <a:ext cx="7557439" cy="228601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142853"/>
            <a:ext cx="8229600" cy="2357454"/>
          </a:xfrm>
        </p:spPr>
        <p:txBody>
          <a:bodyPr>
            <a:normAutofit/>
          </a:bodyPr>
          <a:lstStyle/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Пояснения.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данной фотографии вы видите треки двух осколков, образовавшихся при делении ядра атома урана, захватившего нейтрон. Ядро урана находилось в точке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указанной стрелочкой.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929198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трекам видно, что осколки ядра урана разлетелись в противоположных направлениях (излом левого трека объясняется столкновением осколка с ядром одного из атомов фотоэмульсии, в которой он двигался).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9190" y="3071810"/>
            <a:ext cx="357190" cy="3428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29190" y="3071810"/>
            <a:ext cx="357190" cy="3428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929190" y="3071810"/>
            <a:ext cx="357190" cy="3428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C -0.00625 -0.00834 -0.08212 -0.00649 -0.10295 -0.00764 C -0.10347 -0.01019 -0.10278 -0.01366 -0.10434 -0.01528 C -0.10556 -0.01644 -0.10712 -0.01389 -0.10868 -0.01343 C -0.11198 -0.0125 -0.11528 -0.01204 -0.11858 -0.01135 C -0.1717 -0.01459 -0.13819 -0.01019 -0.16007 -0.01528 C -0.1658 -0.01667 -0.17726 -0.01899 -0.17726 -0.01899 C -0.18871 -0.02477 -0.18941 -0.02269 -0.20573 -0.02107 C -0.21493 -0.01783 -0.22378 -0.0125 -0.23299 -0.0095 C -0.24809 -0.00463 -0.26302 -0.00325 -0.27865 -0.00186 C -0.28385 0.00046 -0.2908 0.00231 -0.29583 0.00578 C -0.30295 0.01064 -0.29687 0.00879 -0.30434 0.01134 C -0.32014 0.01666 -0.33681 0.01898 -0.35295 0.02083 C -0.36562 0.02384 -0.39149 0.02662 -0.39149 0.02662 C -0.39948 0.03009 -0.4059 0.03263 -0.41441 0.03425 C -0.41719 0.03541 -0.42083 0.03495 -0.42292 0.03796 C -0.42726 0.04421 -0.43246 0.0456 -0.43854 0.0456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6.66667E-6 C 0.01232 -0.00533 0.02308 -0.00047 0.03576 -6.66667E-6 C 0.06909 0.00115 0.10242 0.00115 0.13576 0.00185 C 0.16649 0.00393 0.18263 0.00509 0.21579 0.0037 C 0.22482 0.00185 0.23385 -6.66667E-6 0.24288 -0.00186 C 0.24427 -0.00255 0.24583 -0.00325 0.24722 -0.00394 C 0.24861 -0.00464 0.25156 -0.00579 0.25156 -0.00579 " pathEditMode="relative" ptsTypes="ffffff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Админ\Desktop\ea6a71f69d35e7a49d2464f4107219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143248"/>
            <a:ext cx="7557439" cy="350046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142852"/>
            <a:ext cx="8229600" cy="285751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Пользуясь законом сохранения импульса, объясните: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осколки, образовавшиеся при делении ядра атома урана, разлетелись в противоположных направлениях</a:t>
            </a:r>
            <a:r>
              <a:rPr lang="ru-RU" sz="2800" dirty="0" smtClean="0"/>
              <a:t>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осколки, образовавшиеся при делении ядра атома урана имеют разные треки.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Админ\Desktop\ea6a71f69d35e7a49d2464f4107219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643182"/>
            <a:ext cx="7557439" cy="350046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142853"/>
            <a:ext cx="8229600" cy="2357454"/>
          </a:xfrm>
        </p:spPr>
        <p:txBody>
          <a:bodyPr>
            <a:normAutofit/>
          </a:bodyPr>
          <a:lstStyle/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Задание 2.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Известно, что осколки ядра урана представляют собой ядра атомов двух разных химических элементов (например, бария. ксенона и др.) из середины таблицы Д. И. Менделеева.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ru-static.z-dn.net/files/da7/ea6a71f69d35e7a49d2464f4107219d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Админ\Desktop\ea6a71f69d35e7a49d2464f4107219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256"/>
            <a:ext cx="7557439" cy="242889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142852"/>
            <a:ext cx="8229600" cy="4429155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Одна из возможных реакций деления урана может быть записана в символическом виде следующим образом: 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U +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n =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Ba + </a:t>
            </a:r>
            <a:r>
              <a:rPr lang="ru-RU" sz="2800" baseline="-25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+ 2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n, где символом </a:t>
            </a:r>
            <a:r>
              <a:rPr lang="ru-RU" sz="2800" baseline="-25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обозначено ядро атома одного из химических элементов. Пользуясь законом сохранения заряда и таблицей Д. И.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Менделеева.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Вторая из возможных реакций деления урана может быть записана в символическом виде следующим образом: 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U +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n =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56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Ba + </a:t>
            </a:r>
            <a:r>
              <a:rPr lang="ru-RU" sz="2800" baseline="-25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+ 3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n, где символом </a:t>
            </a:r>
            <a:r>
              <a:rPr lang="ru-RU" sz="2800" baseline="-25000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обозначено ядро атома одного из химических элементов. Пользуясь законом сохранения заряда и таблицей Д. И. Менделеева.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tapoc.trbo.yandex.net/tapoc_secure_proxy/bbc777d57316a4af4e7b83aebf503eb5?url=http%3A%2F%2Fwww.pnpi.spb.ru%2Fgif%2Feco%2Fimage0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366059"/>
            <a:ext cx="2707067" cy="3600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19872" y="836712"/>
            <a:ext cx="455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Выводы по лабораторной работе: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166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Димон</cp:lastModifiedBy>
  <cp:revision>11</cp:revision>
  <dcterms:created xsi:type="dcterms:W3CDTF">2016-05-03T21:22:33Z</dcterms:created>
  <dcterms:modified xsi:type="dcterms:W3CDTF">2023-02-11T11:38:55Z</dcterms:modified>
</cp:coreProperties>
</file>