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6/562091/slides/slide_2.jpg"/>
          <p:cNvPicPr>
            <a:picLocks noChangeAspect="1" noChangeArrowheads="1"/>
          </p:cNvPicPr>
          <p:nvPr/>
        </p:nvPicPr>
        <p:blipFill>
          <a:blip r:embed="rId2" cstate="print"/>
          <a:srcRect b="78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player.myshared.ru/6/562091/slides/slide_3.jpg"/>
          <p:cNvPicPr>
            <a:picLocks noChangeAspect="1" noChangeArrowheads="1"/>
          </p:cNvPicPr>
          <p:nvPr/>
        </p:nvPicPr>
        <p:blipFill>
          <a:blip r:embed="rId2" cstate="print"/>
          <a:srcRect b="925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http://player.myshared.ru/6/562091/slides/slide_4.jpg"/>
          <p:cNvPicPr>
            <a:picLocks noChangeAspect="1" noChangeArrowheads="1"/>
          </p:cNvPicPr>
          <p:nvPr/>
        </p:nvPicPr>
        <p:blipFill>
          <a:blip r:embed="rId2" cstate="print"/>
          <a:srcRect t="13930" b="925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1" descr="C:\Users\Клинкова\Pictures\2020-10-23\001.jpg"/>
          <p:cNvPicPr>
            <a:picLocks noChangeAspect="1" noChangeArrowheads="1"/>
          </p:cNvPicPr>
          <p:nvPr/>
        </p:nvPicPr>
        <p:blipFill>
          <a:blip r:embed="rId3" cstate="print"/>
          <a:srcRect l="12734" t="51293" r="7701" b="40645"/>
          <a:stretch>
            <a:fillRect/>
          </a:stretch>
        </p:blipFill>
        <p:spPr bwMode="auto">
          <a:xfrm rot="16200000">
            <a:off x="3973624" y="2110544"/>
            <a:ext cx="666936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Клинкова\Pictures\2020-10-23\001.jpg"/>
          <p:cNvPicPr>
            <a:picLocks noChangeAspect="1" noChangeArrowheads="1"/>
          </p:cNvPicPr>
          <p:nvPr/>
        </p:nvPicPr>
        <p:blipFill>
          <a:blip r:embed="rId2" cstate="print"/>
          <a:srcRect l="11504" t="51293" r="7701" b="40645"/>
          <a:stretch>
            <a:fillRect/>
          </a:stretch>
        </p:blipFill>
        <p:spPr bwMode="auto">
          <a:xfrm rot="10800000">
            <a:off x="0" y="0"/>
            <a:ext cx="9144000" cy="31409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9552" y="2636912"/>
            <a:ext cx="8486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0    10   20   30   40   50   60   70    80  90  100 110 120 130 140  150 160 170 180 190 200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627089" y="2548328"/>
            <a:ext cx="47468" cy="124918"/>
          </a:xfrm>
          <a:custGeom>
            <a:avLst/>
            <a:gdLst>
              <a:gd name="connsiteX0" fmla="*/ 47468 w 47468"/>
              <a:gd name="connsiteY0" fmla="*/ 0 h 124918"/>
              <a:gd name="connsiteX1" fmla="*/ 2498 w 47468"/>
              <a:gd name="connsiteY1" fmla="*/ 119921 h 124918"/>
              <a:gd name="connsiteX2" fmla="*/ 47468 w 47468"/>
              <a:gd name="connsiteY2" fmla="*/ 0 h 124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468" h="124918">
                <a:moveTo>
                  <a:pt x="47468" y="0"/>
                </a:moveTo>
                <a:cubicBezTo>
                  <a:pt x="47468" y="0"/>
                  <a:pt x="4996" y="124918"/>
                  <a:pt x="2498" y="119921"/>
                </a:cubicBezTo>
                <a:cubicBezTo>
                  <a:pt x="0" y="114924"/>
                  <a:pt x="47468" y="0"/>
                  <a:pt x="47468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76532991"/>
              </p:ext>
            </p:extLst>
          </p:nvPr>
        </p:nvGraphicFramePr>
        <p:xfrm>
          <a:off x="395536" y="3356992"/>
          <a:ext cx="8229600" cy="30967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400"/>
                <a:gridCol w="720080"/>
                <a:gridCol w="2088232"/>
                <a:gridCol w="1008112"/>
                <a:gridCol w="1368152"/>
                <a:gridCol w="2530624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Время движения,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r>
                        <a:rPr lang="en-US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n•T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c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Путь 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мм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Путь 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Ускорение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свобод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ного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падения, 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g=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baseline="30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61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0,002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61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0,008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61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0,018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61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0,032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61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0,050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61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0,072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411760" y="407707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0,02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411760" y="450912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0,04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339752" y="486916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0,06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522920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0,08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339752" y="566124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0,10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 flipH="1">
            <a:off x="2267744" y="6021288"/>
            <a:ext cx="962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0,12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707904" y="4077072"/>
            <a:ext cx="1008112" cy="4320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707904" y="6021288"/>
            <a:ext cx="1008112" cy="4320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707904" y="5229200"/>
            <a:ext cx="1008112" cy="4320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707904" y="5589240"/>
            <a:ext cx="1008112" cy="4320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707904" y="4437112"/>
            <a:ext cx="1008112" cy="4320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707904" y="4797152"/>
            <a:ext cx="1008112" cy="4320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14876" y="4077072"/>
            <a:ext cx="1440160" cy="23762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323529" y="548680"/>
          <a:ext cx="6696745" cy="56548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8794"/>
                <a:gridCol w="695766"/>
                <a:gridCol w="947442"/>
                <a:gridCol w="770422"/>
                <a:gridCol w="770422"/>
                <a:gridCol w="2903899"/>
              </a:tblGrid>
              <a:tr h="79043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Время движения,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r>
                        <a:rPr lang="en-US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n•T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c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Путь 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мм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Путь 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Ускорение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свободного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падения, 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g=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8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800" baseline="30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661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0,002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661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0,008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661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0,018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661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0,032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661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0,050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661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0,072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661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0,098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661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0,128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661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162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0,162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661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0,200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63688" y="1772816"/>
            <a:ext cx="633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0,02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2204864"/>
            <a:ext cx="638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0,04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672" y="2708920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0,06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0" y="3140968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0,08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9672" y="3573016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0,10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63688" y="4005064"/>
            <a:ext cx="638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0,12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3688" y="4437112"/>
            <a:ext cx="638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0,14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63688" y="4869160"/>
            <a:ext cx="638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0,16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1680" y="5373216"/>
            <a:ext cx="638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0,18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63688" y="5805264"/>
            <a:ext cx="633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0,20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" descr="C:\Users\Клинкова\Pictures\2020-10-23\001.jpg"/>
          <p:cNvPicPr>
            <a:picLocks noChangeAspect="1" noChangeArrowheads="1"/>
          </p:cNvPicPr>
          <p:nvPr/>
        </p:nvPicPr>
        <p:blipFill>
          <a:blip r:embed="rId2" cstate="print"/>
          <a:srcRect l="12734" t="52125" r="7701" b="41710"/>
          <a:stretch>
            <a:fillRect/>
          </a:stretch>
        </p:blipFill>
        <p:spPr bwMode="auto">
          <a:xfrm rot="16200000">
            <a:off x="4873216" y="2398576"/>
            <a:ext cx="6669360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161</Words>
  <Application>Microsoft Office PowerPoint</Application>
  <PresentationFormat>Экран (4:3)</PresentationFormat>
  <Paragraphs>99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Клинкова</dc:creator>
  <cp:lastModifiedBy>Димон</cp:lastModifiedBy>
  <cp:revision>6</cp:revision>
  <dcterms:created xsi:type="dcterms:W3CDTF">2020-10-23T12:18:16Z</dcterms:created>
  <dcterms:modified xsi:type="dcterms:W3CDTF">2023-02-12T09:34:57Z</dcterms:modified>
</cp:coreProperties>
</file>