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73" r:id="rId2"/>
    <p:sldId id="287" r:id="rId3"/>
    <p:sldId id="292" r:id="rId4"/>
    <p:sldId id="295" r:id="rId5"/>
    <p:sldId id="300" r:id="rId6"/>
    <p:sldId id="296" r:id="rId7"/>
    <p:sldId id="304" r:id="rId8"/>
    <p:sldId id="320" r:id="rId9"/>
    <p:sldId id="308" r:id="rId10"/>
    <p:sldId id="315" r:id="rId11"/>
    <p:sldId id="309" r:id="rId12"/>
    <p:sldId id="31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8" autoAdjust="0"/>
    <p:restoredTop sz="94660"/>
  </p:normalViewPr>
  <p:slideViewPr>
    <p:cSldViewPr>
      <p:cViewPr varScale="1">
        <p:scale>
          <a:sx n="86" d="100"/>
          <a:sy n="86" d="100"/>
        </p:scale>
        <p:origin x="14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00DE7-F049-40CE-91F2-9F69DFB3A06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4316F-1696-45A7-B155-31E92F735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F4316F-1696-45A7-B155-31E92F7352D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FAD43-05C4-4957-971F-DB850755DD81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03E58-D91D-4C7F-8387-662EED469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.jpeg"/><Relationship Id="rId7" Type="http://schemas.openxmlformats.org/officeDocument/2006/relationships/hyperlink" Target="https://&#1089;&#1077;&#1079;&#1086;&#1085;&#1099;-&#1075;&#1086;&#1076;&#1072;.&#1088;&#1092;/sites/default/files/images/okruzhayushhij_mir/Rostovskay_oblast_6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11" Type="http://schemas.openxmlformats.org/officeDocument/2006/relationships/image" Target="../media/image45.jpeg"/><Relationship Id="rId5" Type="http://schemas.openxmlformats.org/officeDocument/2006/relationships/image" Target="../media/image40.jpeg"/><Relationship Id="rId10" Type="http://schemas.openxmlformats.org/officeDocument/2006/relationships/image" Target="../media/image44.jpeg"/><Relationship Id="rId4" Type="http://schemas.openxmlformats.org/officeDocument/2006/relationships/image" Target="../media/image39.jpeg"/><Relationship Id="rId9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10" Type="http://schemas.openxmlformats.org/officeDocument/2006/relationships/image" Target="../media/image53.emf"/><Relationship Id="rId4" Type="http://schemas.openxmlformats.org/officeDocument/2006/relationships/image" Target="../media/image47.emf"/><Relationship Id="rId9" Type="http://schemas.openxmlformats.org/officeDocument/2006/relationships/image" Target="../media/image5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37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12823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2"/>
                </a:solidFill>
                <a:cs typeface="Times New Roman" pitchFamily="18" charset="0"/>
              </a:rPr>
              <a:t>МБДОУ  ДЕТСКИЙ  САД  №9  «СОЛНЕЧНЫЙ»,</a:t>
            </a:r>
            <a:br>
              <a:rPr lang="ru-RU" sz="1600" b="1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2"/>
                </a:solidFill>
                <a:cs typeface="Times New Roman" pitchFamily="18" charset="0"/>
              </a:rPr>
              <a:t> п. ЧИСТООЗЕРНЫЙ,  КАМЕНСКИЙ  РАЙОН,  РОСТОВСКАЯ  ОБЛАСТЬ.</a:t>
            </a:r>
            <a:endParaRPr lang="ru-RU" sz="16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85720" y="3214686"/>
            <a:ext cx="8572560" cy="2857520"/>
          </a:xfrm>
        </p:spPr>
        <p:txBody>
          <a:bodyPr>
            <a:normAutofit fontScale="92500"/>
          </a:bodyPr>
          <a:lstStyle/>
          <a:p>
            <a:r>
              <a:rPr lang="ru-RU" sz="4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Лесостепная зона нашей местности</a:t>
            </a:r>
          </a:p>
          <a:p>
            <a:endParaRPr lang="ru-RU" sz="6600" b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endParaRPr lang="ru-RU" b="1" dirty="0" smtClean="0">
              <a:solidFill>
                <a:schemeClr val="tx2"/>
              </a:solidFill>
              <a:cs typeface="Times New Roman" pitchFamily="18" charset="0"/>
            </a:endParaRPr>
          </a:p>
          <a:p>
            <a:r>
              <a:rPr lang="ru-RU" sz="19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ВОСПИТАТЕЛЬ: СУЧАЛКИНА  МАРИНА НИКОЛАЕВНА</a:t>
            </a:r>
          </a:p>
          <a:p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ГРЫЗУНЫ – ОБИТАТЕЛИ СТЕПИ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714488"/>
            <a:ext cx="22574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 descr="Видеоролики из коллекции Любимая музыка пользователя Суслик …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714488"/>
            <a:ext cx="2214578" cy="1857388"/>
          </a:xfrm>
          <a:prstGeom prst="rect">
            <a:avLst/>
          </a:prstGeom>
          <a:noFill/>
        </p:spPr>
      </p:pic>
      <p:pic>
        <p:nvPicPr>
          <p:cNvPr id="11" name="Picture 6" descr="Большая энциклопедия мир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1714488"/>
            <a:ext cx="2428892" cy="1571636"/>
          </a:xfrm>
          <a:prstGeom prst="rect">
            <a:avLst/>
          </a:prstGeom>
          <a:noFill/>
        </p:spPr>
      </p:pic>
      <p:pic>
        <p:nvPicPr>
          <p:cNvPr id="12" name="Picture 8" descr="Как избавиться от крота на даче Дача своими руками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3929066"/>
            <a:ext cx="2428892" cy="1500198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1500173"/>
            <a:ext cx="8229600" cy="471490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8662" y="3929066"/>
            <a:ext cx="214314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4929190" y="57864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000496" y="564357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 smtClean="0"/>
              <a:t>          </a:t>
            </a:r>
            <a:endParaRPr lang="ru-RU" sz="1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71538" y="642918"/>
            <a:ext cx="678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ПТИЦЫ  НАШЕЙ  МЕСТНОСТИ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214422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1428736"/>
            <a:ext cx="192882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5715008" y="1214422"/>
            <a:ext cx="278608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Рисунок 16" descr="https://xn----8sbiecm6bhdx8i.xn--p1ai/sites/default/files/resize/images/okruzhayushhij_mir/Rostovskay_oblast_6-400x284.jpg">
            <a:hlinkClick r:id="rId7"/>
          </p:cNvPr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4429132"/>
            <a:ext cx="2071702" cy="141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457200" y="6072206"/>
            <a:ext cx="8229600" cy="142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2" name="Рисунок 11" descr="ÐÐ°ÑÑÐ¸Ð½ÐºÐ¸ Ð¿Ð¾ Ð·Ð°Ð¿ÑÐ¾ÑÑ ÐºÐ°ÑÑÐ¸Ð½ÐºÐ° ÑÑÐµÐ¿Ð½Ð¾Ð¹ ÐºÑÑÐ¾Ð¿Ð°ÑÐºÐ¸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071942"/>
            <a:ext cx="2043084" cy="1809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ÐÐ°ÑÑÐ¸Ð½ÐºÐ¸ Ð¿Ð¾ Ð·Ð°Ð¿ÑÐ¾ÑÑ Ð¿ÐµÑÐµÐ¿ÐµÐ»ÐºÐ° ÑÐ¾ÑÐ¾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500570"/>
            <a:ext cx="1500198" cy="1357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Picture 2" descr="C:\Documents and Settings\kiss\Рабочий стол\новые фотодля степи\4305106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4286256"/>
            <a:ext cx="1643074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 smtClean="0"/>
              <a:t>          </a:t>
            </a:r>
            <a:endParaRPr lang="ru-RU" sz="1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357290" y="500042"/>
            <a:ext cx="607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СТЕПНЫЕ    РАСТЕНИЯ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Содержимое 1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1" y="1142984"/>
            <a:ext cx="135732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10800000" flipV="1">
            <a:off x="2928926" y="1142984"/>
            <a:ext cx="157163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1214422"/>
            <a:ext cx="857256" cy="211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1214422"/>
            <a:ext cx="1500198" cy="221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50" y="3786190"/>
            <a:ext cx="17859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3786190"/>
            <a:ext cx="157130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768" y="3786190"/>
            <a:ext cx="150019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57818" y="3786190"/>
            <a:ext cx="1357322" cy="2165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428596" y="3286125"/>
            <a:ext cx="8215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ДОННИК                               КОВЫЛЬ                   ТЮЛЬПАН                          ЧАБРЕЦ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8596" y="6000768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ШАЛФЕЙ                             ПОЛЫНЬ                             ВЬЮНОК                  ПЫРЕЙ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</a:t>
            </a:r>
            <a:endParaRPr lang="ru-RU" dirty="0"/>
          </a:p>
        </p:txBody>
      </p:sp>
      <p:pic>
        <p:nvPicPr>
          <p:cNvPr id="8" name="Содержимое 7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801" y="0"/>
            <a:ext cx="925864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7158" y="571480"/>
            <a:ext cx="8358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ПОСЕЛОК  ЧИСТООЗЕРНЫЙ – МАЛАЯ  РОДИНА.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МЕСТНЫЕ ВОДОЕМЫ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4.1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428736"/>
            <a:ext cx="3429024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1428736"/>
            <a:ext cx="3571900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Новый рисунок (7)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4143380"/>
            <a:ext cx="3433528" cy="21667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Содержимое 7" descr="http://itd0.mycdn.me/getImage?photoId=563992194063&amp;photoType=13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357190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357290" y="142873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КАРЬЕР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142873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РЕКА СЕВЕРСКИЙ ДОНЕЦ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3504" y="585789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КАРЬЕР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8662" y="5929330"/>
            <a:ext cx="2857520" cy="380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ОЗЕРО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kiss\Рабочий стол\новые фотодля степи\49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7677"/>
            <a:ext cx="9570445" cy="697506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5720" y="428604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СТЕПИ МНОГО ПОЛЕЙ С ЗЕРНОВЫМИ КУЛЬТУРАМИ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РАСТИТЕЛЬНОСТЬ ЛЕСА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ДУБ ОБЫКНОВЕННЫЙ &quot; Конспекты Малахов+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142984"/>
            <a:ext cx="3429024" cy="2463006"/>
          </a:xfrm>
          <a:prstGeom prst="rect">
            <a:avLst/>
          </a:prstGeom>
          <a:noFill/>
        </p:spPr>
      </p:pic>
      <p:pic>
        <p:nvPicPr>
          <p:cNvPr id="12" name="Picture 2" descr="michael_077: Дубы по осени считают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571612"/>
            <a:ext cx="2500330" cy="1571636"/>
          </a:xfrm>
          <a:prstGeom prst="rect">
            <a:avLst/>
          </a:prstGeom>
          <a:noFill/>
        </p:spPr>
      </p:pic>
      <p:pic>
        <p:nvPicPr>
          <p:cNvPr id="13" name="Picture 6" descr="Скачать Скумпия фото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857628"/>
            <a:ext cx="3429024" cy="2214578"/>
          </a:xfrm>
          <a:prstGeom prst="rect">
            <a:avLst/>
          </a:prstGeom>
          <a:noFill/>
        </p:spPr>
      </p:pic>
      <p:pic>
        <p:nvPicPr>
          <p:cNvPr id="15" name="Picture 10" descr="Почему запрещалось сажать вербу у дома? Колхоз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3571876"/>
            <a:ext cx="3429024" cy="250033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00166" y="5386630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СКУМПИЯ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 smtClean="0"/>
              <a:t>          </a:t>
            </a:r>
            <a:endParaRPr lang="ru-RU" sz="1800" b="1" dirty="0"/>
          </a:p>
        </p:txBody>
      </p:sp>
      <p:pic>
        <p:nvPicPr>
          <p:cNvPr id="7" name="Picture 8" descr="santolic2: Шансона лирика звучала.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09" y="1142984"/>
            <a:ext cx="3500463" cy="28867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6" descr="Ландыш выращивание, посадка, уход Садовое растение Ландыш на даче, в огороде, фот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1142984"/>
            <a:ext cx="3357586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14546" y="642918"/>
            <a:ext cx="4429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РАСТЕНИЯ      ЛЕСА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3643314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ПРОЛЕСКА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6380" y="3643314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ЛАНДЫШ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__plpcte_target" descr="http://dg53.mycdn.me/getImage?photoId=196863410959&amp;photoType=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4071942"/>
            <a:ext cx="442915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3857620" y="600076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ПЕРВОЦВЕТЫ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 smtClean="0"/>
              <a:t>          </a:t>
            </a:r>
            <a:endParaRPr lang="ru-RU" sz="1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500042"/>
            <a:ext cx="607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ДИКИЕ ЖИВОТНЫЕ НАШЕГО ОРЕОЛА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Заяц - Фотографии животных 7 - Животные леса - О животных - Фото сайт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4071942"/>
            <a:ext cx="2928958" cy="2214578"/>
          </a:xfrm>
          <a:prstGeom prst="rect">
            <a:avLst/>
          </a:prstGeom>
          <a:noFill/>
        </p:spPr>
      </p:pic>
      <p:pic>
        <p:nvPicPr>
          <p:cNvPr id="10" name="Picture 8" descr="&quot;Экологические проблемы, влияющие на животный мир Ростовской области&quot;&quot; мною были рассмотрены такие экологические проблемы Ростов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1357298"/>
            <a:ext cx="3357586" cy="2428892"/>
          </a:xfrm>
          <a:prstGeom prst="rect">
            <a:avLst/>
          </a:prstGeom>
          <a:noFill/>
        </p:spPr>
      </p:pic>
      <p:pic>
        <p:nvPicPr>
          <p:cNvPr id="13" name="Picture 2" descr="http://studlab.sfedu.ru/posobia/volkonskaja/fauna/images/9000029w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000504"/>
            <a:ext cx="3000396" cy="2286016"/>
          </a:xfrm>
          <a:prstGeom prst="rect">
            <a:avLst/>
          </a:prstGeom>
          <a:noFill/>
        </p:spPr>
      </p:pic>
      <p:pic>
        <p:nvPicPr>
          <p:cNvPr id="14" name="Picture 2" descr="Лесное царство - фото, когда смотреть по ТВ - Яндекс.Телепрограмм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1357298"/>
            <a:ext cx="350046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 smtClean="0"/>
              <a:t>          </a:t>
            </a:r>
            <a:endParaRPr lang="ru-RU" sz="1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500042"/>
            <a:ext cx="607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ОБИТАТЕЛИ   ВОДОЕМОВ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ÐÐ°ÑÑÐ¸Ð½ÐºÐ¸ Ð¿Ð¾ Ð·Ð°Ð¿ÑÐ¾ÑÑ ÐºÐ°ÑÑÐ¸Ð½ÐºÐ° ÑÑÐ±Ñ ÑÑÐ´Ð°Ðº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357298"/>
            <a:ext cx="2571746" cy="1042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ÐÐ°ÑÑÐ¸Ð½ÐºÐ¸ Ð¿Ð¾ Ð·Ð°Ð¿ÑÐ¾ÑÑ ÑÑÐ±Ð° ÑÑÐºÐ° ÑÐ¾ÑÐ¾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928802"/>
            <a:ext cx="2786083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ÐÐ°ÑÑÐ¸Ð½ÐºÐ¸ Ð¿Ð¾ Ð·Ð°Ð¿ÑÐ¾ÑÑ ÑÑÐ±Ñ ÑÐ¾Ð¼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1071546"/>
            <a:ext cx="2428892" cy="1192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ÐÐ°ÑÑÐ¸Ð½ÐºÐ¸ Ð¿Ð¾ Ð·Ð°Ð¿ÑÐ¾ÑÑ ÑÑÐ±Ð° ÑÐ¾Ð»ÑÑÐ¾Ð»Ð¾Ð±Ð¸Ðº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643042" y="3214686"/>
            <a:ext cx="2203390" cy="131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ÑÐµÑÐ½Ð¾Ð¹ ÑÐ°Ðº ÑÐ¾ÑÐ¾ ÐºÐ°ÑÑÐ¸Ð½ÐºÐ¸ Ð²Ð¸Ð´ÐµÐ¾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5429264"/>
            <a:ext cx="1740595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ÐÐ°ÑÑÐ¸Ð½ÐºÐ¸ Ð¿Ð¾ Ð·Ð°Ð¿ÑÐ¾ÑÑ ÑÑÐ±Ð° Ð»ÐµÑ ÑÐ¾ÑÐ¾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57818" y="3286124"/>
            <a:ext cx="1810512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ÐÐ°ÑÑÐ¸Ð½ÐºÐ¸ Ð¿Ð¾ Ð·Ð°Ð¿ÑÐ¾ÑÑ ÐºÐ°ÑÑÐ¸Ð½ÐºÐ° ÑÐµÑÐ½Ð¾Ð³Ð¾ Ð¼Ð¾Ð»Ð»ÑÑÐºÐ°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5500702"/>
            <a:ext cx="1311910" cy="873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ÐÐ°ÑÑÐ¸Ð½ÐºÐ¸ Ð¿Ð¾ Ð·Ð°Ð¿ÑÐ¾ÑÑ ÐºÐ°ÑÑÐ¸Ð½ÐºÐ° ÑÐµÑÐ½Ð¾Ð³Ð¾ Ð¼Ð¾Ð»Ð»ÑÑÐºÐ°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5429264"/>
            <a:ext cx="1761067" cy="99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 smtClean="0"/>
              <a:t>          </a:t>
            </a:r>
            <a:endParaRPr lang="ru-RU" sz="1800" b="1" dirty="0"/>
          </a:p>
        </p:txBody>
      </p:sp>
      <p:pic>
        <p:nvPicPr>
          <p:cNvPr id="7" name="Picture 4" descr="Форум Курского портала о свадьбе и семье / это интересно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01121" cy="6215106"/>
          </a:xfrm>
          <a:prstGeom prst="rect">
            <a:avLst/>
          </a:prstGeom>
          <a:noFill/>
        </p:spPr>
      </p:pic>
      <p:pic>
        <p:nvPicPr>
          <p:cNvPr id="9" name="Picture 2" descr="утка, дикая утка, виды диких уток Животны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5720" y="785794"/>
            <a:ext cx="2643206" cy="17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OxyPhoto.ru - фотограф Оксанa Борц - 007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143248"/>
            <a:ext cx="1857388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Май. Жучиное время. - Форумы г. Щекино, Щекинский район, Тульская область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5143512"/>
            <a:ext cx="2071702" cy="13572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ÐÐ°ÑÑÐ¸Ð½ÐºÐ¸ Ð¿Ð¾ Ð·Ð°Ð¿ÑÐ¾ÑÑ Ð¾Ð½Ð´Ð°ÑÑÐ° ÑÐµÑÐ½Ð°Ñ ÑÐ¾ÑÐ¾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071942"/>
            <a:ext cx="1921673" cy="12239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ÐÐ°ÑÑÐ¸Ð½ÐºÐ¸ Ð¿Ð¾ Ð·Ð°Ð¿ÑÐ¾ÑÑ ÐºÐ°ÑÑÐ¸Ð½ÐºÐ° Ð±Ð¾Ð»Ð¾ÑÐ½Ð¾Ð¹ ÑÐµÑÐµÐ¿Ð°ÑÐ¸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0034" y="5786454"/>
            <a:ext cx="1322231" cy="733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</TotalTime>
  <Words>83</Words>
  <Application>Microsoft Office PowerPoint</Application>
  <PresentationFormat>Экран (4:3)</PresentationFormat>
  <Paragraphs>34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МБДОУ  ДЕТСКИЙ  САД  №9  «СОЛНЕЧНЫЙ»,  п. ЧИСТООЗЕРНЫЙ,  КАМЕНСКИЙ  РАЙОН,  РОСТОВСКАЯ  ОБЛАСТЬ.</vt:lpstr>
      <vt:lpstr>                                            </vt:lpstr>
      <vt:lpstr>МЕСТНЫЕ ВОДОЕМЫ</vt:lpstr>
      <vt:lpstr>Презентация PowerPoint</vt:lpstr>
      <vt:lpstr>РАСТИТЕЛЬНОСТЬ ЛЕСА</vt:lpstr>
      <vt:lpstr>          </vt:lpstr>
      <vt:lpstr>          </vt:lpstr>
      <vt:lpstr>          </vt:lpstr>
      <vt:lpstr>          </vt:lpstr>
      <vt:lpstr>  ГРЫЗУНЫ – ОБИТАТЕЛИ СТЕПИ</vt:lpstr>
      <vt:lpstr>          </vt:lpstr>
      <vt:lpstr>         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kiss</dc:creator>
  <cp:lastModifiedBy>Пользователь Windows</cp:lastModifiedBy>
  <cp:revision>69</cp:revision>
  <dcterms:created xsi:type="dcterms:W3CDTF">2018-03-04T18:38:22Z</dcterms:created>
  <dcterms:modified xsi:type="dcterms:W3CDTF">2023-02-12T13:10:27Z</dcterms:modified>
</cp:coreProperties>
</file>