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3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02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5658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694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7344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907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033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03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78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439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38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62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94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274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01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63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6EBB0-198D-411F-BE45-C9CDC15B1FD4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D1EF30-8E00-410C-88B6-540FE62FE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73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5028" y="259308"/>
            <a:ext cx="7751928" cy="1446663"/>
          </a:xfrm>
        </p:spPr>
        <p:txBody>
          <a:bodyPr/>
          <a:lstStyle/>
          <a:p>
            <a:pPr algn="ctr"/>
            <a:r>
              <a:rPr lang="ru-RU" sz="4000" dirty="0" smtClean="0"/>
              <a:t>Мастер-класс «Божья коровка»</a:t>
            </a:r>
            <a:br>
              <a:rPr lang="ru-RU" sz="4000" dirty="0" smtClean="0"/>
            </a:br>
            <a:r>
              <a:rPr lang="ru-RU" sz="4000" dirty="0" smtClean="0"/>
              <a:t>вязание крючком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1504" y="3950225"/>
            <a:ext cx="2388359" cy="66263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067" y="2303923"/>
            <a:ext cx="2931141" cy="390818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5295331" y="2442448"/>
            <a:ext cx="3848668" cy="2269467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Вам потребуется: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нитки для вязания (полушерсть) красного,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черного;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крючок №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1,5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синтепон или вата для набивки.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Техника выполнения: вязание крючком столбиками б/н.</a:t>
            </a:r>
          </a:p>
        </p:txBody>
      </p:sp>
    </p:spTree>
    <p:extLst>
      <p:ext uri="{BB962C8B-B14F-4D97-AF65-F5344CB8AC3E}">
        <p14:creationId xmlns:p14="http://schemas.microsoft.com/office/powerpoint/2010/main" val="1231191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969" y="595953"/>
            <a:ext cx="8596668" cy="1320800"/>
          </a:xfrm>
        </p:spPr>
        <p:txBody>
          <a:bodyPr/>
          <a:lstStyle/>
          <a:p>
            <a:r>
              <a:rPr lang="ru-RU" dirty="0" smtClean="0"/>
              <a:t>Спинка (красная нить)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82639" y="1312579"/>
            <a:ext cx="6810233" cy="1959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Цепочку из 4 в. п. замкнуть в кольцо с помощью </a:t>
            </a:r>
            <a:r>
              <a:rPr lang="ru-R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ряд: 6 ст. б/н под петли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цепочки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ряд: 12 ст. б/н в столбики нижнего ряда (прибавка в каждую петлю)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ряд: 18 ст. б/н ( 1 ст. б/н, прибавка)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64"/>
          <a:stretch/>
        </p:blipFill>
        <p:spPr>
          <a:xfrm rot="5400000">
            <a:off x="432053" y="3348855"/>
            <a:ext cx="2960237" cy="290640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" t="30350"/>
          <a:stretch/>
        </p:blipFill>
        <p:spPr>
          <a:xfrm>
            <a:off x="3820805" y="3321939"/>
            <a:ext cx="2968652" cy="2924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7" b="6211"/>
          <a:stretch/>
        </p:blipFill>
        <p:spPr>
          <a:xfrm>
            <a:off x="7244888" y="3350437"/>
            <a:ext cx="2714704" cy="286789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174030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8382" y="813126"/>
            <a:ext cx="6096000" cy="15741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ряд: 24 ст. б/н (2 ст. б/н, прибавка)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ряд: 30 ст. б/н (3 ст. б/н, прибавка)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ряд: 36 ст. б/н (4 ст. б/н, прибавка)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ряд: 36 ст. б/н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ряд: 36 ст. б/н,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463" y="2640462"/>
            <a:ext cx="2753720" cy="3671627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362" y="2640462"/>
            <a:ext cx="2753720" cy="3671627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08721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336" y="309350"/>
            <a:ext cx="8596668" cy="1320800"/>
          </a:xfrm>
        </p:spPr>
        <p:txBody>
          <a:bodyPr/>
          <a:lstStyle/>
          <a:p>
            <a:r>
              <a:rPr lang="ru-RU" dirty="0" smtClean="0"/>
              <a:t>Брюшко (чёрная нить)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37338" y="860568"/>
            <a:ext cx="8466666" cy="2269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Цепочку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4-х в. п. замкнуть в кольцо с помощью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1-5 ряд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так же как спинка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ряд: 5 ст. б/н, 3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в.п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назад по петлям цепочки 2соед.ст. (лапка), прибавка, 2 ст. б/н, 3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в.п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назад 2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ст.(лапка), 2 ст. б/н, прибавка, 3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в.п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назад 2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ст. (лапка), 4 ст. б/н, прибавка, 4 ст. б/н, 3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в.п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назад 2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ст. (лапка), прибавка, 2 ст. б/н, 3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в.п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назад 2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ст. (лапка), 2 ст. б/н, прибавка, 3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в.п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назад 2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ст. (лапка), 4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ст.б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/н,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ст. (36 ст. б/н)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0"/>
          <a:stretch/>
        </p:blipFill>
        <p:spPr>
          <a:xfrm>
            <a:off x="1476396" y="3230140"/>
            <a:ext cx="2726424" cy="3363668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0"/>
          <a:stretch/>
        </p:blipFill>
        <p:spPr>
          <a:xfrm rot="16200000">
            <a:off x="5175761" y="3527135"/>
            <a:ext cx="3337190" cy="2743201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4177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Голова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5869" y="1441925"/>
            <a:ext cx="6096000" cy="21726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набрать цепочку из 4-х в. п. (вяжем в петли цепочки с обеих сторон)</a:t>
            </a:r>
          </a:p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ряд: во 2ую петлю от крючка прибавка, ст. б/н, 4 ст. б/н  в последнюю петлю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цепочки,с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обратной стороны 1 ст. б/н, прибавка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ряд: прибавка, 1 ст. б/н, 4 прибавки, 1 ст. б/н, 2 прибавки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4" y="1649292"/>
            <a:ext cx="2947918" cy="3930557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1622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Сборка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61" y="3140512"/>
            <a:ext cx="2441243" cy="325499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846161" y="1270000"/>
            <a:ext cx="8427841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Детали сложить и соединить ст. б /н, в конце набить синтепоном, связать черную цепочку по размеру спинки, закрепить.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Голову пришить к туловищу чёрными нитками, связать 6 чёрных кружочков.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Пришить по 3 точки - кружочка на каждой половинке туловища, глаза приклеить к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голове. Божья коровка готова!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36614" y="3548105"/>
            <a:ext cx="3260733" cy="244555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480" y="3140512"/>
            <a:ext cx="2441243" cy="325499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05743544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</TotalTime>
  <Words>461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3</vt:lpstr>
      <vt:lpstr>Аспект</vt:lpstr>
      <vt:lpstr>Мастер-класс «Божья коровка» вязание крючком </vt:lpstr>
      <vt:lpstr>Спинка (красная нить) </vt:lpstr>
      <vt:lpstr>Презентация PowerPoint</vt:lpstr>
      <vt:lpstr>Брюшко (чёрная нить)</vt:lpstr>
      <vt:lpstr>Голова</vt:lpstr>
      <vt:lpstr>Сборка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«Божья коровка» вязание крючком </dc:title>
  <dc:creator>Юля</dc:creator>
  <cp:lastModifiedBy>Юля</cp:lastModifiedBy>
  <cp:revision>7</cp:revision>
  <dcterms:created xsi:type="dcterms:W3CDTF">2020-04-16T11:18:27Z</dcterms:created>
  <dcterms:modified xsi:type="dcterms:W3CDTF">2020-04-16T12:27:51Z</dcterms:modified>
</cp:coreProperties>
</file>