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61B7-0BA9-4AD0-B3F4-D6E74EF0AEB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4695-7674-41F7-A1E8-6DADBC33201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61B7-0BA9-4AD0-B3F4-D6E74EF0AEB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4695-7674-41F7-A1E8-6DADBC332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61B7-0BA9-4AD0-B3F4-D6E74EF0AEB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4695-7674-41F7-A1E8-6DADBC332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61B7-0BA9-4AD0-B3F4-D6E74EF0AEB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4695-7674-41F7-A1E8-6DADBC332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61B7-0BA9-4AD0-B3F4-D6E74EF0AEB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4695-7674-41F7-A1E8-6DADBC33201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61B7-0BA9-4AD0-B3F4-D6E74EF0AEB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4695-7674-41F7-A1E8-6DADBC332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61B7-0BA9-4AD0-B3F4-D6E74EF0AEB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4695-7674-41F7-A1E8-6DADBC332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61B7-0BA9-4AD0-B3F4-D6E74EF0AEB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4695-7674-41F7-A1E8-6DADBC332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61B7-0BA9-4AD0-B3F4-D6E74EF0AEB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4695-7674-41F7-A1E8-6DADBC332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61B7-0BA9-4AD0-B3F4-D6E74EF0AEB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4695-7674-41F7-A1E8-6DADBC332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61B7-0BA9-4AD0-B3F4-D6E74EF0AEB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3B4695-7674-41F7-A1E8-6DADBC33201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E561B7-0BA9-4AD0-B3F4-D6E74EF0AEB9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3B4695-7674-41F7-A1E8-6DADBC33201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Arial Black" pitchFamily="34" charset="0"/>
              </a:rPr>
              <a:t>Муниципальные проекты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2020 – 2021 учебный год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010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268760"/>
            <a:ext cx="2378224" cy="1490857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+mn-lt"/>
              </a:rPr>
              <a:t>Энциклопедия профессий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от «А» до «Я»</a:t>
            </a:r>
            <a:endParaRPr lang="ru-RU" sz="24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784"/>
            <a:ext cx="2209800" cy="261643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Arial Narrow" pitchFamily="34" charset="0"/>
              </a:rPr>
              <a:t>Сюжетно- ролевая игра в старшей группе </a:t>
            </a:r>
            <a:r>
              <a:rPr lang="ru-RU" sz="3200" dirty="0" smtClean="0">
                <a:latin typeface="Arial Narrow" pitchFamily="34" charset="0"/>
              </a:rPr>
              <a:t>«Парикмахерская»</a:t>
            </a:r>
            <a:endParaRPr lang="ru-RU" sz="3200" dirty="0">
              <a:latin typeface="Arial Narrow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6" b="6226"/>
          <a:stretch>
            <a:fillRect/>
          </a:stretch>
        </p:blipFill>
        <p:spPr>
          <a:xfrm rot="420000">
            <a:off x="3029440" y="857696"/>
            <a:ext cx="5349880" cy="4555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748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92697"/>
            <a:ext cx="4038600" cy="5438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692696"/>
            <a:ext cx="4038600" cy="5436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4723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«Культурное наследие Чуваши заботливо и бережно храним»</a:t>
            </a:r>
            <a:endParaRPr lang="ru-RU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Рассматривание кукол в чувашских платьях и знакомство с узорами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3" b="6843"/>
          <a:stretch>
            <a:fillRect/>
          </a:stretch>
        </p:blipFill>
        <p:spPr>
          <a:xfrm rot="420000">
            <a:off x="2744140" y="1154155"/>
            <a:ext cx="5325298" cy="4534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1899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4038600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56792"/>
            <a:ext cx="4038600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1679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Arial Black" pitchFamily="34" charset="0"/>
              </a:rPr>
              <a:t>«Мы выбираем спорт!»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Bahnschrift Light Condensed" pitchFamily="34" charset="0"/>
              </a:rPr>
              <a:t>Утро начинается с зарядки</a:t>
            </a:r>
            <a:endParaRPr lang="ru-RU" sz="3600" dirty="0">
              <a:latin typeface="Bahnschrift Light Condensed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2" b="5592"/>
          <a:stretch>
            <a:fillRect/>
          </a:stretch>
        </p:blipFill>
        <p:spPr>
          <a:xfrm rot="420000">
            <a:off x="2961319" y="1078382"/>
            <a:ext cx="5430590" cy="4624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019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«Здоровые дети – счастливые родители»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Дети продолжают знакомиться с полезными витаминами.</a:t>
            </a:r>
            <a:endParaRPr lang="ru-RU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9" r="12959"/>
          <a:stretch>
            <a:fillRect/>
          </a:stretch>
        </p:blipFill>
        <p:spPr>
          <a:xfrm rot="420000">
            <a:off x="2967288" y="725502"/>
            <a:ext cx="5554529" cy="4729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8601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980728"/>
            <a:ext cx="6335886" cy="4552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9130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«</a:t>
            </a:r>
            <a:r>
              <a:rPr lang="ru-RU" sz="2400" dirty="0" err="1" smtClean="0">
                <a:latin typeface="Arial Black" pitchFamily="34" charset="0"/>
              </a:rPr>
              <a:t>Эколята</a:t>
            </a:r>
            <a:r>
              <a:rPr lang="ru-RU" sz="2400" dirty="0" smtClean="0">
                <a:latin typeface="Arial Black" pitchFamily="34" charset="0"/>
              </a:rPr>
              <a:t> -дошколята»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Уход за комнатными растениями</a:t>
            </a:r>
            <a:endParaRPr lang="ru-RU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4" b="6964"/>
          <a:stretch>
            <a:fillRect/>
          </a:stretch>
        </p:blipFill>
        <p:spPr>
          <a:xfrm rot="420000">
            <a:off x="2616015" y="893170"/>
            <a:ext cx="5782564" cy="4923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2027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68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Муниципальные проекты</vt:lpstr>
      <vt:lpstr>Энциклопедия профессий  от «А» до «Я»</vt:lpstr>
      <vt:lpstr>Презентация PowerPoint</vt:lpstr>
      <vt:lpstr>«Культурное наследие Чуваши заботливо и бережно храним»</vt:lpstr>
      <vt:lpstr>Презентация PowerPoint</vt:lpstr>
      <vt:lpstr>«Мы выбираем спорт!»</vt:lpstr>
      <vt:lpstr>«Здоровые дети – счастливые родители»</vt:lpstr>
      <vt:lpstr>Презентация PowerPoint</vt:lpstr>
      <vt:lpstr>«Эколята -дошколята»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Муниципальные проекты</dc:title>
  <dc:creator>D!akov RePack</dc:creator>
  <cp:lastModifiedBy>D!akov RePack</cp:lastModifiedBy>
  <cp:revision>5</cp:revision>
  <dcterms:created xsi:type="dcterms:W3CDTF">2021-11-07T13:25:00Z</dcterms:created>
  <dcterms:modified xsi:type="dcterms:W3CDTF">2021-11-07T14:19:17Z</dcterms:modified>
</cp:coreProperties>
</file>