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  <p:sldId id="265" r:id="rId9"/>
    <p:sldId id="272" r:id="rId10"/>
    <p:sldId id="256" r:id="rId11"/>
    <p:sldId id="268" r:id="rId12"/>
    <p:sldId id="267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54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830" y="188641"/>
            <a:ext cx="4509461" cy="629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687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Пошехонец</a:t>
            </a:r>
            <a:r>
              <a:rPr lang="ru-RU" dirty="0"/>
              <a:t> – простодушный человек, совершающий анекдотические глупости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Заблудиться в трёх соснах</a:t>
            </a:r>
            <a:r>
              <a:rPr lang="ru-RU" dirty="0" smtClean="0"/>
              <a:t>(</a:t>
            </a:r>
            <a:r>
              <a:rPr lang="ru-RU" dirty="0" err="1" smtClean="0"/>
              <a:t>иронич</a:t>
            </a:r>
            <a:r>
              <a:rPr lang="ru-RU" dirty="0" smtClean="0"/>
              <a:t>.) </a:t>
            </a:r>
            <a:r>
              <a:rPr lang="ru-RU" dirty="0"/>
              <a:t>– заплутать там, где легко найти дорогу, где трудно сбиться с пути, не уметь разобраться в чем-то простом, не найти выход из самого простого </a:t>
            </a:r>
            <a:r>
              <a:rPr lang="ru-RU" dirty="0" smtClean="0"/>
              <a:t>затруднения.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06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Юмор - изображение в смешном, добродушном виде недостатков, слабостей кого-либо или </a:t>
            </a:r>
            <a:r>
              <a:rPr lang="ru-RU" sz="4000" b="1" dirty="0" smtClean="0"/>
              <a:t>чего-либо.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956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36904" cy="216024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b="1" dirty="0"/>
              <a:t>Кто является главным героем рассказа? </a:t>
            </a:r>
            <a:r>
              <a:rPr lang="ru-RU" b="1" dirty="0" smtClean="0"/>
              <a:t>  </a:t>
            </a:r>
            <a:endParaRPr lang="ru-RU" b="1" dirty="0"/>
          </a:p>
          <a:p>
            <a:r>
              <a:rPr lang="ru-RU" b="1" dirty="0" smtClean="0"/>
              <a:t> </a:t>
            </a:r>
            <a:r>
              <a:rPr lang="ru-RU" b="1" dirty="0"/>
              <a:t>Чем сначала занимались  ребята?</a:t>
            </a:r>
          </a:p>
          <a:p>
            <a:r>
              <a:rPr lang="ru-RU" b="1" dirty="0" smtClean="0"/>
              <a:t>Чем </a:t>
            </a:r>
            <a:r>
              <a:rPr lang="ru-RU" b="1" dirty="0"/>
              <a:t>затем решили заняться?</a:t>
            </a:r>
          </a:p>
          <a:p>
            <a:r>
              <a:rPr lang="ru-RU" b="1" dirty="0" smtClean="0"/>
              <a:t> </a:t>
            </a:r>
            <a:r>
              <a:rPr lang="ru-RU" b="1" dirty="0"/>
              <a:t>Как вы думаете, почему ребята заблудились? </a:t>
            </a:r>
          </a:p>
          <a:p>
            <a:r>
              <a:rPr lang="ru-RU" b="1" dirty="0" smtClean="0"/>
              <a:t>Как </a:t>
            </a:r>
            <a:r>
              <a:rPr lang="ru-RU" b="1" dirty="0"/>
              <a:t>ребята пытаются выйти из этой ситуации? </a:t>
            </a:r>
          </a:p>
          <a:p>
            <a:r>
              <a:rPr lang="ru-RU" b="1" dirty="0" smtClean="0"/>
              <a:t>Что бы вы посоветовали этим ребятам?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696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Кто очень доволен своей работой на уроке?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Кто считает, что мог бы лучше?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Кто остался равнодушным?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5858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Николай Николаевич Носов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52735"/>
            <a:ext cx="4297660" cy="539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439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Назовите произведение и его </a:t>
            </a:r>
            <a:r>
              <a:rPr lang="ru-RU" b="1" dirty="0" smtClean="0">
                <a:solidFill>
                  <a:srgbClr val="FF0000"/>
                </a:solidFill>
              </a:rPr>
              <a:t>героев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Очень </a:t>
            </a:r>
            <a:r>
              <a:rPr lang="ru-RU" sz="3600" dirty="0"/>
              <a:t>нам нужно еще алмазы считать! Тут мешки с мукой никак не сосчитаешь! Прямо наказание какое-то! Двадцать раз прочитал задачу - и ничего не понял! Пойду лучше к Юре Сорокину, попрошу, чтоб растолковал.</a:t>
            </a:r>
          </a:p>
        </p:txBody>
      </p:sp>
    </p:spTree>
    <p:extLst>
      <p:ext uri="{BB962C8B-B14F-4D97-AF65-F5344CB8AC3E}">
        <p14:creationId xmlns:p14="http://schemas.microsoft.com/office/powerpoint/2010/main" val="286712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Скоро стемнело, мы зажгли лампу. Сидим и ждём, когда каша сварится. Вдруг смотрю: крышка на кастрюле приподнялась, и из-под неё каша лезет. </a:t>
            </a:r>
          </a:p>
        </p:txBody>
      </p:sp>
    </p:spTree>
    <p:extLst>
      <p:ext uri="{BB962C8B-B14F-4D97-AF65-F5344CB8AC3E}">
        <p14:creationId xmlns:p14="http://schemas.microsoft.com/office/powerpoint/2010/main" val="14013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Взял </a:t>
            </a:r>
            <a:r>
              <a:rPr lang="ru-RU" sz="4000" dirty="0"/>
              <a:t>Ирке губы вареньем намазал. Мама пришла: “Кто варенье съел?” Я говорю: “Ира”. Мама посмотрела, а у нее все губы в </a:t>
            </a:r>
            <a:r>
              <a:rPr lang="ru-RU" sz="4000" dirty="0" smtClean="0"/>
              <a:t>варенье.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6005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Вот сейчас песочком посыплю и заберусь на </a:t>
            </a:r>
            <a:r>
              <a:rPr lang="ru-RU" sz="4800" dirty="0" smtClean="0"/>
              <a:t>нее.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1298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«Федина задача</a:t>
            </a:r>
            <a:r>
              <a:rPr lang="ru-RU" sz="4000" b="1" dirty="0" smtClean="0"/>
              <a:t>» (Федя)</a:t>
            </a:r>
          </a:p>
          <a:p>
            <a:r>
              <a:rPr lang="ru-RU" sz="4000" b="1" dirty="0"/>
              <a:t>«Мишкина каша</a:t>
            </a:r>
            <a:r>
              <a:rPr lang="ru-RU" sz="4000" b="1" dirty="0" smtClean="0"/>
              <a:t>» (Мишка и </a:t>
            </a:r>
            <a:r>
              <a:rPr lang="ru-RU" sz="4000" b="1" dirty="0" smtClean="0"/>
              <a:t>Коля)</a:t>
            </a:r>
            <a:endParaRPr lang="ru-RU" sz="4000" b="1" dirty="0" smtClean="0"/>
          </a:p>
          <a:p>
            <a:r>
              <a:rPr lang="ru-RU" sz="4000" b="1" dirty="0"/>
              <a:t>“Фантазеры</a:t>
            </a:r>
            <a:r>
              <a:rPr lang="ru-RU" sz="4000" b="1" dirty="0" smtClean="0"/>
              <a:t>”(Ира, </a:t>
            </a:r>
            <a:r>
              <a:rPr lang="ru-RU" sz="4000" b="1" err="1" smtClean="0"/>
              <a:t>Мишутка</a:t>
            </a:r>
            <a:r>
              <a:rPr lang="ru-RU" sz="4000" b="1" smtClean="0"/>
              <a:t>, Стасик </a:t>
            </a:r>
            <a:r>
              <a:rPr lang="ru-RU" sz="4000" b="1" dirty="0" smtClean="0"/>
              <a:t>и Игорь)</a:t>
            </a:r>
            <a:endParaRPr lang="ru-RU" sz="4000" b="1" dirty="0" smtClean="0"/>
          </a:p>
          <a:p>
            <a:r>
              <a:rPr lang="ru-RU" sz="4000" b="1" dirty="0"/>
              <a:t>“На горке</a:t>
            </a:r>
            <a:r>
              <a:rPr lang="ru-RU" sz="4000" b="1" dirty="0" smtClean="0"/>
              <a:t>” (Котька)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7364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63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загадку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700808"/>
            <a:ext cx="6059016" cy="442535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Я в любое время года</a:t>
            </a:r>
          </a:p>
          <a:p>
            <a:pPr marL="0" indent="0" algn="just">
              <a:buNone/>
            </a:pPr>
            <a:r>
              <a:rPr lang="ru-RU" dirty="0" smtClean="0"/>
              <a:t>И в любую непогоду</a:t>
            </a:r>
          </a:p>
          <a:p>
            <a:pPr marL="0" indent="0" algn="just">
              <a:buNone/>
            </a:pPr>
            <a:r>
              <a:rPr lang="ru-RU" dirty="0" smtClean="0"/>
              <a:t>Очень скоро в час любой</a:t>
            </a:r>
          </a:p>
          <a:p>
            <a:pPr marL="0" indent="0" algn="just">
              <a:buNone/>
            </a:pPr>
            <a:r>
              <a:rPr lang="ru-RU" dirty="0" smtClean="0"/>
              <a:t>Провезу вас под землёй.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33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295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Николай Николаевич Носов </vt:lpstr>
      <vt:lpstr>Назовите произведение и его героев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Отгадайте загадку</vt:lpstr>
      <vt:lpstr>Презентация PowerPoint</vt:lpstr>
      <vt:lpstr>Словарная работа.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Татьяна</cp:lastModifiedBy>
  <cp:revision>9</cp:revision>
  <dcterms:created xsi:type="dcterms:W3CDTF">2017-12-11T12:56:48Z</dcterms:created>
  <dcterms:modified xsi:type="dcterms:W3CDTF">2021-02-02T19:08:23Z</dcterms:modified>
</cp:coreProperties>
</file>