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9" r:id="rId3"/>
    <p:sldId id="258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69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9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3483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69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633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1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7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53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554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3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85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3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92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22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663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44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24259-3585-476A-914E-8E643E3A435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A82B855-B0A7-4B62-BBF4-43DA4FF47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67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89564" y="1122363"/>
            <a:ext cx="7578436" cy="1967201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оздает одежду?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63636" y="3602037"/>
            <a:ext cx="7204363" cy="2466254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Абрамова Ирина Алексеевна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8327" y="263236"/>
            <a:ext cx="627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№231»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2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63635" y="1"/>
            <a:ext cx="80494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создания одежды на плоскости начинается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построения базового чертежа изделия на основании размеров. Если речь идет об индивидуальном пошиве, то мерки снимают с конкретного клиента, а в массовом производстве за образец принимаются условно-типовой вид фигуры и размеры к нему.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Модельер-конструктор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специалист, который воплощает задумку художника в жизнь. Для этого на помощь ему приходят алгебра, черчение и геометрия, а в современном мире ещё и знание компьютерных программ. Но до конечного продукта эскизу предстоит пройти ещё немалый путь.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563" y="2429885"/>
            <a:ext cx="4251845" cy="425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88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18" y="1219274"/>
            <a:ext cx="6880084" cy="5153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6145" y="207818"/>
            <a:ext cx="7384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Закройщик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специалист по раскрою материалов при изготовлении одежды, обуви и других изделий из текстиля и кожи.</a:t>
            </a:r>
          </a:p>
        </p:txBody>
      </p:sp>
    </p:spTree>
    <p:extLst>
      <p:ext uri="{BB962C8B-B14F-4D97-AF65-F5344CB8AC3E}">
        <p14:creationId xmlns:p14="http://schemas.microsoft.com/office/powerpoint/2010/main" val="220902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4982" y="365124"/>
            <a:ext cx="8208818" cy="1726911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цепочке изготовления одежды каждое звено играет огромную роль. Но работу лекальщика сложно переоценить. От качества подготовленного лекала зависит итоговый результат: сядет ли одежда по фигуре, комфортно ли будет человеку в этом наряде. Основные инструменты мастера: карандаш, портняжная лента и линейка.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Лекальщик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рабочий швейной промышленности, который специализируется на изготовлении лекал для будущих изделий.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826" y="2133600"/>
            <a:ext cx="5632173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14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0618" y="365125"/>
            <a:ext cx="7793182" cy="1325563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 легкой промышленности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контролирует процесс производства, качество производимой продукции, оптимизирует технологические процессы.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47310" y="1938675"/>
            <a:ext cx="5721639" cy="38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0" y="365126"/>
            <a:ext cx="8153400" cy="14547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Швея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специалист по созданию швейных изделий, в том числе одежды, обуви, изделий из кожи, чехлов, головных уборов с использованием специализированного оборудования. Швея, без преувеличения, одна из самых древних профессий. Она возникла в тот момент, когда у человека возникла потребность защитить своё тело от мороза.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489" y="1819854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1709</TotalTime>
  <Words>264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Кто создает одежду?</vt:lpstr>
      <vt:lpstr>Презентация PowerPoint</vt:lpstr>
      <vt:lpstr>Презентация PowerPoint</vt:lpstr>
      <vt:lpstr>В цепочке изготовления одежды каждое звено играет огромную роль. Но работу лекальщика сложно переоценить. От качества подготовленного лекала зависит итоговый результат: сядет ли одежда по фигуре, комфортно ли будет человеку в этом наряде. Основные инструменты мастера: карандаш, портняжная лента и линейка. Лекальщик — рабочий швейной промышленности, который специализируется на изготовлении лекал для будущих изделий.</vt:lpstr>
      <vt:lpstr>Технолог легкой промышленности – контролирует процесс производства, качество производимой продукции, оптимизирует технологические процессы.</vt:lpstr>
      <vt:lpstr>Швея — специалист по созданию швейных изделий, в том числе одежды, обуви, изделий из кожи, чехлов, головных уборов с использованием специализированного оборудования. Швея, без преувеличения, одна из самых древних профессий. Она возникла в тот момент, когда у человека возникла потребность защитить своё тело от мороза.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создает одежду?</dc:title>
  <dc:creator>Ирина Абрамова</dc:creator>
  <cp:lastModifiedBy>Ирина Абрамова</cp:lastModifiedBy>
  <cp:revision>19</cp:revision>
  <dcterms:created xsi:type="dcterms:W3CDTF">2023-02-10T03:23:31Z</dcterms:created>
  <dcterms:modified xsi:type="dcterms:W3CDTF">2023-02-12T10:04:16Z</dcterms:modified>
</cp:coreProperties>
</file>