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  <p:sldId id="269" r:id="rId10"/>
    <p:sldId id="270" r:id="rId11"/>
    <p:sldId id="271" r:id="rId12"/>
    <p:sldId id="275" r:id="rId13"/>
    <p:sldId id="277" r:id="rId14"/>
    <p:sldId id="278" r:id="rId15"/>
    <p:sldId id="265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https://avatars.mds.yandex.net/get-zen_doc/2453078/pub_5f131ff87bc88c7b0d94c7c8_5f13211302e0a507e31ef716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" y="0"/>
            <a:ext cx="9121908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260648"/>
            <a:ext cx="7344816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1600" b="1" dirty="0">
                <a:latin typeface="Times New Roman" pitchFamily="18" charset="0"/>
                <a:ea typeface="Times New Roman"/>
                <a:cs typeface="Times New Roman" pitchFamily="18" charset="0"/>
              </a:rPr>
              <a:t>М</a:t>
            </a:r>
            <a:r>
              <a:rPr lang="ru-RU" sz="1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униципальное </a:t>
            </a:r>
            <a:r>
              <a:rPr lang="ru-RU" sz="1600" b="1" dirty="0">
                <a:latin typeface="Times New Roman" pitchFamily="18" charset="0"/>
                <a:ea typeface="Times New Roman"/>
                <a:cs typeface="Times New Roman" pitchFamily="18" charset="0"/>
              </a:rPr>
              <a:t>бюджетное дошкольное образовательное учреждение </a:t>
            </a:r>
            <a:r>
              <a:rPr lang="ru-RU" sz="1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детский сад «Аржаан» комбинированного вида с. Кызыл-Мажалык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44658" y="4743925"/>
            <a:ext cx="3230278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Монгуш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Ноябрина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Борисовна, 1 кв.кат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77689" y="2564904"/>
            <a:ext cx="457200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Презентация из опыта работы по теме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> «Финансовая грамотность детей старшего дошкольного возраста»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/>
                <a:cs typeface="Times New Roman" pitchFamily="18" charset="0"/>
              </a:rPr>
            </a:br>
            <a:endParaRPr kumimoji="0" lang="ru-RU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9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Монополия «Финансовая грамотность»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14338" name="Picture 2" descr="C:\Users\Zver\Desktop\Новая папка\161754579316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6523" y="934187"/>
            <a:ext cx="7430954" cy="5573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71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Лото «Доходы и расходы»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Zver\Desktop\Новая папка\161736608879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5153" y="1412776"/>
            <a:ext cx="6473693" cy="4855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76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Игра - </a:t>
            </a:r>
            <a:r>
              <a:rPr lang="ru-RU" sz="144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4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одилка</a:t>
            </a: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«Шаг к успеху»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Zver\Desktop\Новая папка\161736611672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9715" y="1052736"/>
            <a:ext cx="6764569" cy="5073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514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«Ребусы»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 descr="Налоги и налоговая системы: Ребусы"/>
          <p:cNvPicPr>
            <a:picLocks noGrp="1"/>
          </p:cNvPicPr>
          <p:nvPr>
            <p:ph idx="1"/>
          </p:nvPr>
        </p:nvPicPr>
        <p:blipFill>
          <a:blip r:embed="rId4" cstate="print"/>
          <a:srcRect l="2664" t="5357" r="2783" b="5948"/>
          <a:stretch>
            <a:fillRect/>
          </a:stretch>
        </p:blipFill>
        <p:spPr bwMode="auto">
          <a:xfrm>
            <a:off x="467544" y="1196752"/>
            <a:ext cx="367240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ебусы по экономике - IgraZa.ru. Игры, ребусы, загадки, викторины,  кроссворды, головоломки, задач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2924944"/>
            <a:ext cx="3960440" cy="152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ебусы по экономике - IgraZa.ru. Игры, ребусы, загадки, викторины,  кроссворды, головоломки, задач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3" y="2924944"/>
            <a:ext cx="3935491" cy="152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Экономические ребусы - презентация для начальной школы"/>
          <p:cNvPicPr/>
          <p:nvPr/>
        </p:nvPicPr>
        <p:blipFill>
          <a:blip r:embed="rId7" cstate="print"/>
          <a:srcRect l="3341" t="14425" r="2662" b="37653"/>
          <a:stretch>
            <a:fillRect/>
          </a:stretch>
        </p:blipFill>
        <p:spPr bwMode="auto">
          <a:xfrm>
            <a:off x="4788024" y="1128859"/>
            <a:ext cx="3948058" cy="1364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Экономические ребусы - презентация для начальной школы"/>
          <p:cNvPicPr/>
          <p:nvPr/>
        </p:nvPicPr>
        <p:blipFill>
          <a:blip r:embed="rId8" cstate="print"/>
          <a:srcRect l="6866" t="18826" r="15378" b="38142"/>
          <a:stretch>
            <a:fillRect/>
          </a:stretch>
        </p:blipFill>
        <p:spPr bwMode="auto">
          <a:xfrm>
            <a:off x="2336656" y="4941168"/>
            <a:ext cx="4035543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514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Презентация на тему: &quot;Бюджет. Доходы и расходы. Отгадайте ребусы.,,,,  аренда прибыль банк, кредит 1 тур.&quot;. Скачать бесплатно и без регистрации."/>
          <p:cNvPicPr/>
          <p:nvPr/>
        </p:nvPicPr>
        <p:blipFill>
          <a:blip r:embed="rId4" cstate="print"/>
          <a:srcRect t="54762"/>
          <a:stretch>
            <a:fillRect/>
          </a:stretch>
        </p:blipFill>
        <p:spPr bwMode="auto">
          <a:xfrm>
            <a:off x="3167844" y="3933056"/>
            <a:ext cx="5524682" cy="2411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Презентация на тему: &quot;Бюджет. Доходы и расходы. Отгадайте ребусы.,,,,  аренда прибыль банк, кредит 1 тур.&quot;. Скачать бесплатно и без регистрации."/>
          <p:cNvPicPr/>
          <p:nvPr/>
        </p:nvPicPr>
        <p:blipFill>
          <a:blip r:embed="rId4" cstate="print"/>
          <a:srcRect b="44345"/>
          <a:stretch>
            <a:fillRect/>
          </a:stretch>
        </p:blipFill>
        <p:spPr bwMode="auto">
          <a:xfrm>
            <a:off x="467544" y="972659"/>
            <a:ext cx="5688632" cy="2600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3169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94" y="1293199"/>
            <a:ext cx="8712968" cy="5569884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Главными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результатами реализации модульной системы работы по формированию финансовой грамотности у дошкольников является то, что дети могут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- активно использовать в игровой деятельности основные экономические понятия и категории, которым было уделено внимание в ходе реализации игр (деньги, цена, товар, семейный бюджет и пр.);</a:t>
            </a:r>
            <a:endParaRPr lang="ru-RU" sz="1400" b="1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- осознавать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соизмерять свои потребности и возможности;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- иметь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представление о том, что зарплата – это оплата за количество и качество труда, пенсии за прошлый труд, а пособия на детей – это аванс детям в расчете на их будущий труд;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осознавать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что сбережения семьи – это денежные средства, которые могут остаться, если разумно расходовать свои доходы, и могут быть использованы для отдыха всей семьей или приобретения необходимых, вещей; 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адекватно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употреблять в играх, занятиях, общении со сверстниками и взрослыми знакомые экономические понятия;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знать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называть разные места и учреждения торговли: рынок, магазин, ярмарка, супермаркет, интернет-магазин;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бережно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рационально, экономно используют расходные материалы для игр и занятий (бумагу, карандаши, краски, материю и др.);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- проявлять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интерес к экономической деятельности взрослых (кем работают родители, как ведут хозяйство и т. 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д.</a:t>
            </a:r>
            <a:endParaRPr lang="ru-RU" sz="1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spcBef>
                <a:spcPts val="105"/>
              </a:spcBef>
              <a:spcAft>
                <a:spcPts val="105"/>
              </a:spcAft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Таким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образом, создание условий и игровая (практическая) деятельность положительно влияют на формирование финансовой грамотности у дошкольников.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04486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7010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4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6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Актуальность, цель и задачи</a:t>
            </a:r>
            <a:endParaRPr lang="ru-RU" sz="65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Современная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жизнь диктует свои стандарты: в условиях рыночной экономики человеку в любом возрасте, чтобы быть успешным, необходимо быть финансово грамотным. Поэтому обучение основам экономических знаний необходимо начинать уже в детском саду.</a:t>
            </a: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Считая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данную проблему актуальной, пришли к выводу, что формирование финансовой грамотности дошкольников необходимо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выстраивать в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тесной взаимосвязи с игровой деятельностью. Различные виды игр включают в себя познавательное и воспитательное содержание, что позволяет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комплексно решать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задачи по формированию у дошкольников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основ финансовой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грамотности.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Таким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образом, актуальность состоит в том, чтобы посредством игр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познакомить детей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основам финансовой грамотности, максимально полно использовать интерес детей, чтобы войти в мир экономики, расширить их представления об окружающем мире и о финансовых потребностях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основ финансовой грамотности у детей старшего дошкольного возраста посредством игровой деятельности.</a:t>
            </a:r>
          </a:p>
          <a:p>
            <a:pPr marL="0" indent="0" algn="just"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Для достижения планируемых результатов предполагаем решение следующих задач: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Изготовить игры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направленные на развитие финансовой грамотности детей;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учить детей правильному отношению к деньгам, способам их зарабатывания и их разумного использования;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 учить детей правильно вести себя в реальных жизненных ситуациях, носящих экономический характер (покупка в магазине, плата за проезд в транспорте и т. д.).</a:t>
            </a:r>
          </a:p>
          <a:p>
            <a:pPr marL="0" indent="0" algn="just"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7004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586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группе создан  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центр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«Азбука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финансов»: </a:t>
            </a:r>
          </a:p>
          <a:p>
            <a:pPr marL="0" indent="0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None/>
            </a:pPr>
            <a:endParaRPr lang="ru-RU" sz="2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3627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Эффективность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sp>
        <p:nvSpPr>
          <p:cNvPr id="2" name="Овал 1"/>
          <p:cNvSpPr/>
          <p:nvPr/>
        </p:nvSpPr>
        <p:spPr>
          <a:xfrm>
            <a:off x="3347864" y="1420028"/>
            <a:ext cx="2448272" cy="1586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«Азбука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финансов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575453" y="3933056"/>
            <a:ext cx="3188185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Настольные и дидактические игры: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игра - </a:t>
            </a:r>
            <a:r>
              <a:rPr lang="ru-RU" sz="1400" b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ходилка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«Шаг к успеху», монополия «Финансовая грамотность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 «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Хочу и надо» , «Копилка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ото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«Доходы и расходы»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sz="1400" dirty="0"/>
          </a:p>
          <a:p>
            <a:pPr algn="ctr"/>
            <a:endParaRPr lang="ru-RU" sz="1400" b="1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763638" y="2564904"/>
            <a:ext cx="2182657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Лэпбук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«Банкомат».</a:t>
            </a:r>
            <a:endParaRPr lang="ru-RU" sz="1400" dirty="0"/>
          </a:p>
        </p:txBody>
      </p:sp>
      <p:sp>
        <p:nvSpPr>
          <p:cNvPr id="10" name="Овал 9"/>
          <p:cNvSpPr/>
          <p:nvPr/>
        </p:nvSpPr>
        <p:spPr>
          <a:xfrm>
            <a:off x="449181" y="3089474"/>
            <a:ext cx="2602160" cy="20615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Художественная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литература по данной тематике (сказки, рассказы, стихи, устное народное творчество).</a:t>
            </a:r>
            <a:endParaRPr lang="ru-RU" sz="1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796136" y="2492896"/>
            <a:ext cx="936104" cy="5141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58998" y="3035468"/>
            <a:ext cx="137400" cy="787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843808" y="2749949"/>
            <a:ext cx="721130" cy="6790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9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25144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3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своей работе использовали </a:t>
            </a:r>
            <a:r>
              <a:rPr lang="ru-RU" sz="33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методы и приемы: </a:t>
            </a:r>
            <a:endParaRPr lang="ru-RU" sz="33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словесные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наглядные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практические.</a:t>
            </a:r>
          </a:p>
          <a:p>
            <a:pPr lvl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FontTx/>
              <a:buChar char="-"/>
              <a:tabLst>
                <a:tab pos="457200" algn="l"/>
              </a:tabLst>
            </a:pPr>
            <a:endParaRPr lang="ru-RU" sz="33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33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Свою </a:t>
            </a:r>
            <a:r>
              <a:rPr lang="ru-RU" sz="3300" b="1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работу по формированию финансовой грамотности у дошкольников  строили по следующим принципам:</a:t>
            </a:r>
            <a:endParaRPr lang="ru-RU" sz="33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от </a:t>
            </a: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простого к 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сложному;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принцип наглядности;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принцип индивидуализации.</a:t>
            </a:r>
          </a:p>
          <a:p>
            <a:pPr lvl="0" algn="just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FontTx/>
              <a:buChar char="-"/>
              <a:tabLst>
                <a:tab pos="457200" algn="l"/>
              </a:tabLst>
            </a:pPr>
            <a:endParaRPr lang="ru-RU" sz="33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>
              <a:lnSpc>
                <a:spcPct val="115000"/>
              </a:lnSpc>
              <a:spcBef>
                <a:spcPts val="105"/>
              </a:spcBef>
              <a:spcAft>
                <a:spcPts val="105"/>
              </a:spcAft>
              <a:buSzPts val="1000"/>
              <a:buNone/>
              <a:tabLst>
                <a:tab pos="457200" algn="l"/>
              </a:tabLst>
            </a:pPr>
            <a:r>
              <a:rPr lang="ru-RU" sz="3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33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 </a:t>
            </a:r>
            <a:r>
              <a:rPr lang="ru-RU" sz="33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представленные формы работы способствуют развитию самостоятельности в добывании нового знания – одного из важнейших результатов работы.</a:t>
            </a:r>
            <a:r>
              <a:rPr lang="ru-RU" sz="33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 приемы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2468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ver\Desktop\Новая папка\16173660744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285967"/>
            <a:ext cx="6840760" cy="5130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Картотека игр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76697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Zver\Desktop\Новая папка\16173661167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754512" cy="5006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ver\Desktop\Новая папка\16173661167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36029" y="1658096"/>
            <a:ext cx="3312368" cy="44164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7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Картотека сказок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Zver\Desktop\Новая папка\16173660636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77323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Zver\Desktop\Новая папка\16173660636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4968552" cy="3726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43509" y="404664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Дидактическая игра  «Хочу и надо»</a:t>
            </a:r>
          </a:p>
          <a:p>
            <a:pPr marL="0" indent="0">
              <a:buFont typeface="Arial" pitchFamily="34" charset="0"/>
              <a:buNone/>
            </a:pP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6837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Дидактическая игра  «Копилка»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prstClr val="black"/>
                </a:solidFill>
              </a:rPr>
              <a:t>1</a:t>
            </a:r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Zver\Desktop\Новая папка\161736607445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64704"/>
            <a:ext cx="4572000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Zver\Desktop\Новая папка\16173660636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44179" cy="3408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162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0b/00115ba2-1e3ea03d/hello_html_m7303b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9512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44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4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«Банкомат»</a:t>
            </a: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prstClr val="black"/>
                </a:solidFill>
              </a:rPr>
              <a:t>1</a:t>
            </a:r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7170" name="Picture 2" descr="C:\Users\Zver\Desktop\Новая папка\16173660744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14400000" cy="10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Zver\Desktop\Новая папка\161736608877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601485" cy="3451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556792"/>
            <a:ext cx="3781332" cy="504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05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506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Леська)</dc:creator>
  <cp:lastModifiedBy>ACER</cp:lastModifiedBy>
  <cp:revision>32</cp:revision>
  <dcterms:created xsi:type="dcterms:W3CDTF">2021-04-04T12:21:26Z</dcterms:created>
  <dcterms:modified xsi:type="dcterms:W3CDTF">2023-02-12T05:24:05Z</dcterms:modified>
</cp:coreProperties>
</file>