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0" r:id="rId3"/>
    <p:sldId id="281" r:id="rId4"/>
    <p:sldId id="282" r:id="rId5"/>
    <p:sldId id="257" r:id="rId6"/>
    <p:sldId id="258" r:id="rId7"/>
    <p:sldId id="283" r:id="rId8"/>
    <p:sldId id="284" r:id="rId9"/>
    <p:sldId id="259" r:id="rId10"/>
    <p:sldId id="264" r:id="rId11"/>
    <p:sldId id="285" r:id="rId12"/>
    <p:sldId id="262" r:id="rId13"/>
    <p:sldId id="286" r:id="rId14"/>
    <p:sldId id="269" r:id="rId15"/>
    <p:sldId id="263" r:id="rId16"/>
    <p:sldId id="265" r:id="rId17"/>
    <p:sldId id="273" r:id="rId18"/>
    <p:sldId id="288" r:id="rId19"/>
    <p:sldId id="287" r:id="rId20"/>
    <p:sldId id="276" r:id="rId21"/>
    <p:sldId id="289" r:id="rId22"/>
    <p:sldId id="290" r:id="rId23"/>
    <p:sldId id="29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3341" y="285728"/>
            <a:ext cx="6777318" cy="3643337"/>
          </a:xfrm>
        </p:spPr>
        <p:txBody>
          <a:bodyPr/>
          <a:lstStyle/>
          <a:p>
            <a:pPr algn="ctr"/>
            <a:r>
              <a:rPr lang="ru-RU" dirty="0" smtClean="0"/>
              <a:t>Организация партнерской деятельности педагога с детьми в </a:t>
            </a:r>
            <a:r>
              <a:rPr lang="ru-RU" dirty="0" err="1" smtClean="0"/>
              <a:t>доу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3380"/>
            <a:ext cx="7558118" cy="1377082"/>
          </a:xfrm>
        </p:spPr>
        <p:txBody>
          <a:bodyPr>
            <a:normAutofit fontScale="62500" lnSpcReduction="20000"/>
          </a:bodyPr>
          <a:lstStyle/>
          <a:p>
            <a:endParaRPr lang="ru-RU" sz="3600" b="1" dirty="0" smtClean="0"/>
          </a:p>
          <a:p>
            <a:endParaRPr lang="ru-RU" sz="3600" b="1" dirty="0" smtClean="0"/>
          </a:p>
          <a:p>
            <a:r>
              <a:rPr lang="ru-RU" sz="3600" b="1" dirty="0" smtClean="0"/>
              <a:t>Из опыта работа воспитателя Степановой В.С.</a:t>
            </a:r>
          </a:p>
          <a:p>
            <a:r>
              <a:rPr lang="ru-RU" sz="3600" b="1" dirty="0" smtClean="0"/>
              <a:t>Воспитателя, МБДОУ д/с «Умка»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397669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I:\содружество\IMG-20181002-WA0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2976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7239000" cy="617000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«Помоги мне»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Мотивом для детей является общение со взрослым, интерес к совместным делам, возможность оказать помощь взрослому. Каждому ребенку дается посильное задание. В конце выполнения задания я обязательно сообщаю, что результат был достигнут путем совместных усилий.</a:t>
            </a:r>
          </a:p>
          <a:p>
            <a:pPr algn="just">
              <a:buNone/>
            </a:pP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«Помоги мне»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I:\содружество\IMG-20181002-WA0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9144000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1786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I:\содружество\IMG-20181002-WA00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153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3.«Научи меня»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Данный тип мотивации основан на желании ребенка чувствовать себя знающим и умеющим.  Я сообщаю детям, что собираюсь заняться какой-либо деятельностью и прошу детей научить меня этому.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Затем я спрашиваю о том, что согласны ли они мне помочь.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Каждому ребенку дается возможность научить меня какому-либо делу. По окончании игры каждому ребенку даю оценку его действий и обязательно хвалю его.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334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I:\содружество\IMG-20181002-WA0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332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954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I:\содружество\IMG-20181002-WA0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159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1" name="Picture 3" descr="I:\содружество\IMG-20181002-WA00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6329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7239000" cy="602713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Взаимодействие взрослого и ребенка в ДОУ осуществляется несколькими способами: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ребенок непосредственно включен в совместную деятельность со взрослыми;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ребенок наблюдает за деятельностью взрослых.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соответствии с требованиями ФГОС образовательная деятельность строится таким образом, чтобы ребенок становился субъектом собственной активности, чтобы его деятельность служила средством собственного развития. </a:t>
            </a:r>
          </a:p>
          <a:p>
            <a:pPr>
              <a:buNone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8596" y="357166"/>
            <a:ext cx="7239000" cy="578647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 «Создание предметов своими руками для себя»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показываю детям, какую-либо поделку, раскрываю её преимущества и спрашиваю, хотят ли они иметь такую же для себя и своих родных.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Далее показываю всем желающим, как изготовить этот предмет.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Изготовленная поделка поступает в распоряжение ребенка. Гордость за дело своих рук- важнейшая основа созидательного отношения к труду.  Если ребенок, уже занят каким –либо интересующим его делом, а значит, уже имеет необходимую мотивацию, можно познакомить его с новыми путями решения поставленных задач.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353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692948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0"/>
            <a:ext cx="7239000" cy="645573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Поэтому изменилась и роль педагога в системе образования. Взрослый выполняет роль партнера, а не учителя. Меняется и стиль поведения педагога: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демократический стиль отношений, а не авторитарный;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позиция взрослого в пространстве группы: взрослый –партнер рядом с детьми, в едином пространстве.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543824" cy="609857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Работу по организации совместной партнерской деятельности с детьми я планирую в нескольких направлениях.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Наверное у многих педагогов в детском саду существуют определенные традиции. В нашем детском саду, уже третий год, используется ритуал «Утро радостных встреч». 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Он помогает создать у детей хорошее настроение, организовать детей на дальнейшую совместную деятельность.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332656"/>
            <a:ext cx="7756263" cy="792088"/>
          </a:xfrm>
        </p:spPr>
        <p:txBody>
          <a:bodyPr/>
          <a:lstStyle/>
          <a:p>
            <a:r>
              <a:rPr lang="ru-RU" dirty="0" smtClean="0"/>
              <a:t>«Утро радостных встреч»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1412777"/>
            <a:ext cx="7745505" cy="471338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I:\содружество\IMG-20181002-WA0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96753"/>
            <a:ext cx="9144000" cy="5655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9666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I:\содружество\IMG-20181002-WA0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895" y="-2768"/>
            <a:ext cx="9155895" cy="6866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6573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7239000" cy="6241446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 направление- создание мотивации.</a:t>
            </a:r>
          </a:p>
          <a:p>
            <a:pPr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 использую четыре типа мотивации: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«Помоги игрушке»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Главный герой- игрушка. Используется в течение всего дня.  В  ритуале «Утро радостных встреч» психологический настрой детей. В НОД создание проблемной ситуации - игрушке нужна помощь.  Помочь  могут только дети.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Игрушка оценивает работу ребенка, обязательно хвалит ребенка.</a:t>
            </a:r>
          </a:p>
          <a:p>
            <a:pPr algn="just">
              <a:spcBef>
                <a:spcPts val="0"/>
              </a:spcBef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«Помоги игрушке»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7715303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58925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237</TotalTime>
  <Words>469</Words>
  <Application>Microsoft Office PowerPoint</Application>
  <PresentationFormat>Экран (4:3)</PresentationFormat>
  <Paragraphs>33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Изящная</vt:lpstr>
      <vt:lpstr>Организация партнерской деятельности педагога с детьми в доу.</vt:lpstr>
      <vt:lpstr>Слайд 2</vt:lpstr>
      <vt:lpstr>Слайд 3</vt:lpstr>
      <vt:lpstr>Слайд 4</vt:lpstr>
      <vt:lpstr>«Утро радостных встреч»</vt:lpstr>
      <vt:lpstr>Слайд 6</vt:lpstr>
      <vt:lpstr>Слайд 7</vt:lpstr>
      <vt:lpstr>Слайд 8</vt:lpstr>
      <vt:lpstr>«Помоги игрушке» </vt:lpstr>
      <vt:lpstr>Слайд 10</vt:lpstr>
      <vt:lpstr>Слайд 11</vt:lpstr>
      <vt:lpstr>«Помоги мне»</vt:lpstr>
      <vt:lpstr>Слайд 13</vt:lpstr>
      <vt:lpstr>3.«Научи меня»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взаимодействия педагогов с воспитанниками.</dc:title>
  <dc:creator>максим</dc:creator>
  <cp:lastModifiedBy>first</cp:lastModifiedBy>
  <cp:revision>13</cp:revision>
  <dcterms:created xsi:type="dcterms:W3CDTF">2018-10-06T14:56:18Z</dcterms:created>
  <dcterms:modified xsi:type="dcterms:W3CDTF">2018-10-09T11:49:03Z</dcterms:modified>
</cp:coreProperties>
</file>