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60"/>
  </p:normalViewPr>
  <p:slideViewPr>
    <p:cSldViewPr>
      <p:cViewPr varScale="1">
        <p:scale>
          <a:sx n="41" d="100"/>
          <a:sy n="41" d="100"/>
        </p:scale>
        <p:origin x="66" y="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700808"/>
            <a:ext cx="4419600" cy="1600327"/>
          </a:xfrm>
        </p:spPr>
        <p:txBody>
          <a:bodyPr/>
          <a:lstStyle/>
          <a:p>
            <a:r>
              <a:rPr lang="ru-RU" dirty="0" smtClean="0"/>
              <a:t>Портфолио воспитателя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249791"/>
            <a:ext cx="4419600" cy="1066800"/>
          </a:xfrm>
        </p:spPr>
        <p:txBody>
          <a:bodyPr>
            <a:normAutofit/>
          </a:bodyPr>
          <a:lstStyle/>
          <a:p>
            <a:r>
              <a:rPr lang="ru-RU" sz="1800" dirty="0"/>
              <a:t>Воспитатель МДАОУ детского сада №32 «Бусинка» </a:t>
            </a:r>
            <a:r>
              <a:rPr lang="ru-RU" sz="1800" dirty="0" err="1"/>
              <a:t>г.о</a:t>
            </a:r>
            <a:r>
              <a:rPr lang="ru-RU" sz="1800" dirty="0"/>
              <a:t>. Химки Московской области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8420" y="4090303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 smtClean="0">
                <a:solidFill>
                  <a:schemeClr val="tx1">
                    <a:lumMod val="95000"/>
                  </a:schemeClr>
                </a:solidFill>
              </a:rPr>
              <a:t>Крючкова</a:t>
            </a:r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</a:rPr>
              <a:t> Дина Анатольевна</a:t>
            </a:r>
            <a:endParaRPr lang="ru-RU" sz="2000" b="1" i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18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/>
              <a:t/>
            </a:r>
            <a:br>
              <a:rPr lang="ru-RU" b="0" dirty="0"/>
            </a:br>
            <a:r>
              <a:rPr lang="ru-RU" dirty="0"/>
              <a:t>О себе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Дата рождения: </a:t>
            </a:r>
            <a:r>
              <a:rPr lang="ru-RU" dirty="0" smtClean="0"/>
              <a:t>06.02.1982</a:t>
            </a:r>
            <a:endParaRPr lang="ru-RU" dirty="0"/>
          </a:p>
          <a:p>
            <a:r>
              <a:rPr lang="ru-RU" dirty="0" smtClean="0"/>
              <a:t>•Профессиональное образование: </a:t>
            </a:r>
            <a:r>
              <a:rPr lang="ru-RU" b="1" dirty="0"/>
              <a:t>ГБОУ СПО Педагогический колледж № </a:t>
            </a:r>
            <a:r>
              <a:rPr lang="ru-RU" b="1" dirty="0" smtClean="0"/>
              <a:t>15,РМАТ</a:t>
            </a:r>
            <a:endParaRPr lang="ru-RU" b="1" dirty="0"/>
          </a:p>
          <a:p>
            <a:r>
              <a:rPr lang="ru-RU" dirty="0" smtClean="0"/>
              <a:t>•</a:t>
            </a:r>
            <a:r>
              <a:rPr lang="ru-RU" dirty="0"/>
              <a:t>Стаж педагогической деятельности: </a:t>
            </a:r>
            <a:r>
              <a:rPr lang="ru-RU" dirty="0" smtClean="0"/>
              <a:t>16 лет</a:t>
            </a:r>
            <a:endParaRPr lang="ru-RU" dirty="0"/>
          </a:p>
          <a:p>
            <a:r>
              <a:rPr lang="ru-RU" dirty="0"/>
              <a:t>•Личные качества: </a:t>
            </a:r>
            <a:r>
              <a:rPr lang="ru-RU" dirty="0" smtClean="0"/>
              <a:t>ответственная,трудолюбивая,целеустремленная,харизматичная,добрая,стрессоустойчивая, отзывчивая.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03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/>
              <a:t>Курсы повышения квалификации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66894" y="1176736"/>
            <a:ext cx="2197497" cy="32375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63951" y="1257843"/>
            <a:ext cx="2176538" cy="3096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60405" y="3689618"/>
            <a:ext cx="241974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25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0" dirty="0"/>
              <a:t>Обобщение и распространение собственного педагогического опыта, публикации в изданиях</a:t>
            </a:r>
            <a:endParaRPr lang="ru-RU" dirty="0"/>
          </a:p>
        </p:txBody>
      </p:sp>
      <p:sp>
        <p:nvSpPr>
          <p:cNvPr id="5" name="AutoShape 2" descr="data:image/png;base64,iVBORw0KGgoAAAANSUhEUgAAAIAAAACACAYAAADDPmHLAAAAAXNSR0IArs4c6QAAIABJREFUeF7MvWmUXdd1Jvbd8d03DzXPE0AQ4AQSnCdRFiVZg6W2ZHX3StvJWh3bnbiTdOykV3ol7e6VldW97G4PbcuW3W1JtCzJtmQNpkxJtiRSpMB5JkEAxDxUAai56tWb73Syvn3uLZQUJ39SPwqLIICqV/fdd88+e3/729/ex8Au/frkf/iiMi0DhmnAMAzE4J8moGLEhgmFGODXoBDFCiEsABGUUlDydSBIXxFHgGlAKX6fP+cAJv9zEEMB6AKGQqxMxIYFl+9pWQijCIYRIlR8NwsGTBiK76gAw4eCjQgGLF5MfvN9AsTKQGzYcOVrCsqMeKuIlS1/moYB2wihlAHfcGHxFgzAMhUik//g59RfM4xI/1VZiOVnFUwjAvjevA153vxMvCv9frwP3pOhFNwYKCqgYfKegP44RM8w0VUmMnEoPz1cK+IPPvUxfan/n7925SK8hy9961tqfGoCtmnAMm0xAsPmn7E2BMOAaeq3UwY/tAWLX0dMM9DPIfkXl0xMQtGg+HeTP65/8bq8Jk2JxmEAtmUhjmhYkRiIXFVF8kAVHzoXAjTK9Bevwddp4+BbK1OJSfLW+FXQaPmHpcA15jX0Ghswed9RJIbBReJ98ir29mfjPdNA9fvRCOQjJgYQ8y/JB+ZnoGHJZQD0ejH8boRMxoTr2uh0QliGAcex0PUDBEGMTnMLjzz4wV1Zu125CD/k0Se/qaYnx2DZBmzLkcU1TROGpf+kdzCtZOfx4ZuWfI8fmw9EPIGKgNjUvkIWV7a9GEAsFqBksfWjUoiixKsYBqIoAGI+TMgDi/hg4xh+6ItBODa9RwwVhWJevLZt2QijUN6L98b74H3TY1nis5QYBL0Rf1n0OrLfaRzc2Xph08WjQejPAVhKIeI3aLCx3vM0SIuGlHze1BxVrM2QP+cHMXw/hmUZyDg2Gu0ebMuAY9tod3z53GsbDRy+d48ZwAs//IaanZyEaUEWlw/XpgegR7DoFfjkLCgaBXe1RfdqoNPu4triEl5+6VW8730/Bdc1kM8V9d40YnR7AZaXVvHGW+/igQfvgYojDA4NAHGoFyhxDXyoEUMAH3XMx6SN4ti778A2AMfNoFwoY3F5GVnPRaGQlftstJowY4VcPot6swMzDmS38f4810Wn24Nta8O1LIWg58v91VstZFx+zgwGBvqRdTPiCfTu5qtpLNzZ/H8SIuTe9EJrs6YBGYjj1DcZ6AQhWu0ApawDyzbR7HRlQ9GKgkDBsU1cWVzHLXfvOQP4ppqdnJCb5uJzR3FxLIsPjp7AkgcO02Q4pAfF/KV5vPLqSbz19kl02x3ccdftuPvIQczMjCdxElhe28LTz7yOkydO4P3v/yCee+4ZfPSjj2Lf/mlkMq6OpbHGEnz4BgNK8pD5tXMXzst9dLs9DA/149rqGnJZD46l0OsGmJqYEMOR8BFFaLfbKBUL6HR9BEEXnV4XpWIZQRhKfO91ehgcGMXy8iIiROjvG0ClkNcAQOmdzoXVQYFfSzxZTENIUBA9FT2DhAVDPBX9Hv9PN9/rRchnHHlu9VYTFnEOw0E3gGsbuLJcx8137TEDeOnpr6uZqSlYpgXLsmDZlsRKGoLJv3PhGVfpTm0bp0+cxVe+9m042TLam6uoDU3j9ltm8NDDtyRASaHb7aDT7uDaUgOXFzaxtXIVl+avwPaK+OTPfRBZz8DA8CBUSJwh6ELidRQH2674/OXzKJf6sLK2hFq5gEazjaGBAaxvrIkBjI+Piqfw3Az8IEKz2cTQ4Ih833Ec1JsbyHp5Wch2bwvFbAW5XA7rq8sIQ4VSuYhatSoBPo3s9Bey8PQAAmblpnQ4EICqF5+LHsUmTBqufF2h1fbhBwq5rCO7PfC1cTIM8DKxinF5cQM33/mBXQnfu3IRft6Xn3lczU5Nyi6ny5eFZ+zn7yQUMOb3/AALV1bwR3/yJfT1j2BibARjM7M4fNMUKiUPBgKGcjz37Et45pkfoVLuh6FCTMxMYd+BI2i1unj1xecwPjuL48eO41d+5edRKOTEY8iu44NM0DIxwqVLZxFGMfL5HLJeFhtbW1BxiFKpDNdysFFfR8ZxMDI8hvX6GoJuDwMDw1hcuSq7rtcL4Ij3Ih4JgMhCJuOg2W4i6+qdz/CRz+fFvTMrkQU1aBAxTAkLO3CCxH8BAuLWxUHQGLi4hkKDBuD7KOU82KaF0NdYxnR0OOBrl9YbOHTk0V1Zu125CA3glR99S81OTV1fdMZ924IhBqABn1Imvvfkczh3cQFXF1Zwx52Hcf9D92BoIA+TyJ6uPFaoN7v4k8e+jmqlD/W1K2h3fQwNVHD//XdhcGQ/Ll++ghNvvwU/sjA8UMAHP/ggbNeWrIAPS8KChANuRAK+WPCkTjmVgDLxGEy1Yv06jcNpRkqnskksT9M7WUz5IWYQxJtMWnWYk99JSss3Mpi+JjlGmt1cR4u8N75GJ4JiHRIedKrR7QboNLsolrKwLVNCURQq5DwXXZ9hKdQGcMceM4DXnv0bNU0MYNpJ3LdgOg6TZf3gLBNnzl7CNx7/AU4cfwcfeN+j+Omf+WkMDpYSPoAAKRRANH9tE3/6xScwMVLF333vKTzy6AdhGz3kwyX8V7/0awhjA6+/9hq+/e3v4MD+Q9javIpf/JVflN0GFST5WupqaQDECVxA/qm3mwAzIn4aXRQijCO5by4Od5sRhtuYRQwrCmBYruY4VIgwCiQjkYWTHU9Qy0wiFGPQrt8EeH2mwAIE+T1TZwcxmQpbeysaDO/PNCUDoHHQizJstLs9WKYBz3HgByGCMMbSagMH73jfrmzeXbkId85rz39bzU1Oyk63LFvSKcOxYUj8N9ALYnz169/FqTMXMT45iw9+4D2YnRqUh6xUiEj58hC4877z/Rfw5omLaK4vY3BoDG62BDPawMqlE/j1f/+7slBhCJw6dQ5vv/Eazl64jH/633wSwyMDCfjSBJR4A8k09S7XOE1zDPKn5O8xNjeWUK9vwLRdBGGAfD6DbqeLbCaLWt8INtcXt7mLcqWKrfoqTNOBoXwhnwK/h1y2iEK5htXFy7AdRxYtk8kjCrlrIygzgBVFyJYqaDW6YihetoBOp4FsxkW33YXp2Gi3I7m2DWYbeXS6QNBrQ1khSrkSLMPB0voWDty2xwzgjRe+KyHAtvWH567n4tMIYFk4d/Ea/vhPvoiRsSncffgQ7r3/LgFZmqDhzu8JeHvtldfwt0+9glJ1AM/98GlMTU6iVqvJ7lm9dh6//Qd/JKiYvxauLOKVl1+XHP/S5bP4pV/8BdiO/p7ODMjAafcuMXk7Fmt3mxpAt9PA5uYGKrVhbNVXUCqXsLa8LGlsNptFGCtUqwNYunIJjmfDdTMoVQYRhj20tjbQajUlZSzW+rG+vCCeIVsswfNKCHpddJpNuFkbYaeD4uAINpdWEMVdlKp9CCXb6CAOImSLBTGARrOBrA1UqzUBhe1WQ4B1rVwVD3lteQP7b33vrmzeXbkIH/Kxl3+g5qanNfnDXW/RIxI4mQiUgR8+eRRf+KsnMNzXh1/9n/57TE4x1duOuohjHy+/eBSf/r0/wfLKKvLFMtY2WxidmMF9Dz2Mk68/D7+7hc8/9iVNphgxer7C9558Bk89/SLuuHU/7r3zJuy7YU52l6aQdZ4t2z8mcyf4XIie7V9KodPeRH1rHTUawMYqCqUymo0t1AZGEPodWYBisYa1pXnkikWEcYhqZQidXgO9VhOxESLrlgWHbK5fQ65YRdRtI18dRuC3EXa4uw0EnQ5KgyPorG/AIMBsN+BlChIq2+0tuJ6LyAcam1vIF3LIFjLobHbRDjrCRZSyRfGQV1fr2H/zI7uydrtyET7ME68+pWanp2Xxaa3C/NC9G8BWo4Nf/V//LW669VY8eO9duO++u5O0SadtsRFheeka/ud/8a+wvr6OtY069s1No1rKYmRqP1wvh3ePv4P77r4dv/TPfkVTuwKkY1y9toynvv80lhZX8cDDd+Gue25NaGJdR9B0b/IroexS9y92QeS9tYZOp4mMSxAWwnXpRWzkS1Vk3Cy2NpkytpErFJHPldFurqPnN+BmiohCYg7NJGbzZfEgZCIlFSbTGAYwlYlQRfJZLc9G1NP35mZchIEvHoOMpWSLPSDwu8gWc4IPAp+vswVXmMqCY7q4urK59wzg1OtPq9m5GcBm4YZsn875WQd4680TePyJ76NS68fD99+JO44c0WmQJoLR67XxxS9+Cc/86FXJw/O5HA7OjeD555/HWr2N+x/5AJauXMa//Tf/O244cKMO5knW3Wp38LWvfgOm7aGYM/Hxn/2ILjwRTyRGksQBXVtIgVqC6PWlUi4+Zfv1ndF403w+Rf/Jy4V0EiYvyQr0pyEFuSPckBoWrKFZzSjwE1rcFvqZXxOqebsywLdTCIIAtqv5gSgKdTglVA4JWCNcXljF/kPv2ZXNuysX4Qc4c+xZNTnDNDChe+kFpChk4403T+LXf/3foK9awS//s/8ODz14v07ThDuPcObMcfzpl/8S5UwNP3z1mKR8b73wpKDdn/1HP4/XX34BH//oR/Brv/bPhf0T9owLwPASxvjMY1/Bc0efwz/5uZ/Bxz76Hp1eSYJNIMgFSXABq387nja/zveXtE5oe16X2IDGQzeTIHxNMSXspDY++X6Sysl1pM4oPmWHge78+/WoQ8PRr089U0IFJ6BUPxupduiNws9KjkE4hBAXLi9j/w17zABOv/OimpmbE3ClTLKA+k/uiJdffg3fffJ5TIwO4tGfehjT07NSEu4ELN4E+O4TT+AHTz2DbruBdxdaaKwsYP3aPKYO3IzS0CTW50/hX//6v8LHP/QoOjHgh0CZOyTZPt/+9vexsrYFC238w099HF42I3uTFUGdfiU5t6ydQqOxhYtnL6HdbOG2u++Q6qLLNKvrw7Rs+IGPjOchDiO4GQc9n26amUckWY7k/aYirJBF5M8Qd9AgQ+5ey0EU+XCdDGLuYDJ6QSDX4r34vZ5Q5nHEoo/cqPaFScU0CHxYxE/b2Qt3fiz3QDB7/vIS9u9/aFc2765chHZ86vgbanZuVnJesBYg3lHH35ffPIE//MP/jLHxCXziUz+HqX37xADW2jGWri3hz//LH2BzYw3nTryJeqOHVrOBQqWCkQP3YGttFUfuvwf/6td+GV42h6stoM8zMJpjGRiIlMLj33kaJ4+fwO03zeBnP/qopJ2SBSTUq4b/OgGkYW41Wjh39hKuLCzizrtvw5tvv40H7r0X58+ekxSusbWFSl8NXiYjXoQFKxpIs9FCuVLC+voGBocHUK83UchlsTB/GSOjY2hsbaI2MADfjxCTR6A2QJHS7sLzchidHELOy+Gloy9hZHIUuVwW7UYTpXIZm5urpEEEZC7Oz6M22C8/x4yHBfMoDFHuy2FsuIrzF1ewb/99u7J2u3IRGsDbx4+puX1z8oAJghhr+fdAKXzziW/j1NunkKtUYVRquOnhfyB8Nz/xd/7iCzj2+ptYv3oKlWIZK+sNKG8Ig7UMVldXUdh/F/6H/+V/Q61kYKHBMitw87BC3uGDAboqwud+7zOohQ0YZoj/8//4VWS50yRuMsXkNqWPZzGHDsnA+voWzp69gMvXFnHk8G04/s4J3HzwEOavXkW32xaOIetamJ6ahrJMnL90EUMD/WjW6xgZG8a1a2sY7K+iXC1jfXkFp06fwR2Hb8Frbx7DwUP7QVw4f/4CRsbHhYdgTSOXzWFu3zgyXg7f+OoTOHLnrejvr+LksRMYHRvD2toaGvUWBkcHcfXKPKamprG2topyuYpOl2SAj/HpPvT1l3Dh4hL27b93V9ZuVy5CA/jua++o6bk5cVMOIXrCBbB48eaZK3jsM5+FaVm46fbbse/+j+D8YhsrJ97Ci1/5NFphHn5jQTj2rTYxpIeB8T5slu+AffgTODRXE/KnEyvcMabQl6cL1olGWbXx6t88AStq4cht0/j4Bx4QHkKrBhJOXlws47otXyM/RNUQMwTtLWKsrm+gkMuJp8h6ngA3unq69V4YwtW+WsBtGFHOEsO2LURk8CxLXDTBL6/FDSAUs20mrtuSa3iOBoVBSLKH14mgQiVpZbfVRLmvKveexhYpIkkWqyuelkmQGeL8xWvYv9cM4DNPn1Ajs7PywRx6Ac20ou4rnJtfx3c/+weA34RVnMDhT/xTXHr5R7j8xtuon38dfi9EVBhGe+oexCM3wjnxPOZuGMMrfT+FsFwDAtKiBvpLCjP9CpWcgf68gdk+wNtaxtf/7IuYLJi4475b8KmPPYKSSRGZrs6xxqDFG5r4SbkHuTlQBZRWARK5VqIU0vSufrWAw1hJXE4BmtaIEN0rkM7S76blY7osrX9OKxO0L6L3SWuGgk2SrEGyAYEnSWVILkVMoJlRSTNFoqbp8vMXr+49A/gfv/2Oqo3Pai0AKQBDwQ8MXN0AFlZjvPnGGfinXkHOimE7Lvzly0CvjlbpLoSDB2DeNowH3lPE4ZrC915cwanvvob3/oufRrZk4IXTBhaOm4haBuACTlHhYNVAKaNw9egPYFgOZvZN4+7DQzg0lcVYLkbBMWFT2xcni78tMFKwdH4nD1WDRE0ZS57O1JWIO1EN8sMw7KSAk3+SjRMwKF+nN9BJKQkquWZM/K7lavQyOmvQeYQuWbPgpItTNMDtZECykMQIktdqyVhCavGnoxgXL13Fjfvv3BXvvSsX4b2+5/NvqPzYNGymflLrMNBsG7h0Dbi2ECG6cAHV9ZeRqXjI3noPTMNGe2UJVm8No/1NjPQDE7UC5kaHEE7M4Kl36/gH4xGWry3iYquJ+Q0L7y546HlDyA4NwMjlsHjVR/PtCyitnkFYdjH+nrtw+HANc4PAcM6AZ8YJLa1DAN097413qHcoPT4ZwmQZjBg25WCJZo84Rks3mXLqsCLaRsXr0mB0ZZALK9eSzJHGo99XVx11NVJ7m+S1iQCUXxetUZqGikZAhx7tYOgB6Dl0KiiGhxgrl67igRuP7Mra7cpFxFj/wwmFobmk4mIAFLD6CmiHOKh8HCn3UHavYHX5MjY3LkI11hHUN5E1TIwNjWKgbxCuV0DXzWLTcWHmXOTbXXhhD5bysba8hvmlFXTNCFa5hHz/ECb234SOM4iXz5m4cFlhrb8GTADVcaC/ouC4TEVD2dqupKWG7H7uYi5GyN3cjahPgeXqYMDwRbaAmb3JKiH1hI4uaEVBCE8AJgWg2vWHFDj5AWyyer6PrG3DigJJDaNOF/l8VkIP9YRUJTIdzLBUbmnhrA4biaeIQoAsYC4nxhSGIbJJJkUDtsQTAM7CPH715tt2Ze125SJyV791SmFwTm5cHm4codK4hDsXX8Q+20deUSxqw7JdmI7WDJJAIVVgiRjU1wuQq2AzHsDljTpuGbXhBhsg9jFdD7btCeBqRyweaSKIUrN8KQunWsDbW1k8ninhzKAHZIgbAlg/eBJo1BGNzkoKYTg52Jt12FxIv4dOPocCq22+gTifEfEJJdis9JU9G7aVg9+pw4gMtAaH4W0sIntwFs1z83BHhpA5NA1jfhUDM4PYfPMkgivLyOTyCHN5WPUmisMVdJZXEakInsEKoYNocx3KcaHKBdRoOEz1GlsISFrFsegV6epzBQ+dZgvVYkG8SHtrC4fvOYzylQX865tv2ZW125WLcP1nPvO6sgZmEUYK187UYV1ooH/rHPKGiazrwLQJDC3ZNZSOs9LGokzUi1FvXMVa/QJU1MPQ5CEs24fhG1cxl69g4eRT8HtdTI7NYHx8v+TTSlkIlQWDtXsBm5pW5c5cM208OzKEzqSJ/ikTBVMDrJjvycyTXiCmmk/Bpgs2FIxWD8hkYLokatgXYMKMfTgG8SdDQowMDPTo/ttt5Iqe6PekZJ9xYbQ6yBezsIJQ9IVuIvnq1Nuo9RXhUjxCtpCvZ/jwfThxhGIhL1+jbIC5p2OasKUHIRGxs3+i3UYm64K61FBBvEdu/jL+5V7zAP/ka2+o3Oi0LE677mtdRmxAdfkXHUlt0AB0CkcQFSVpVjeOUe9F8GOFYt5BDxE2tzYwWRvEWkvHzYE8UMxokEQdnW48MUTcSbcesSklib1WxkCmHGN2wkbOJFIX+Yf+ncZ3y4Qri52IM+MYdoLyeYNM81g9JPLWqh+CO50GMkxoDZ+O8fraKVmcZBZJlqDbU673BjAPkPRTTCith+j6gQ5CaUMNqeJE5JqITAks+bXViwt4cP8eCwH/8jtvqyINwLCEnaOQ0bIzQrOmVCy/rhG1TpUoevQcC1LCl+KhXlRhz1SMCmMvH7ypmy5ktyYPn+vIjiCX+kOCPf6sBXjUgMvDj5ERhjV5uBKakoUkhyBKrCTPVgR/SUeTvF4DPf1e9C66T4BWQC/CXUukv71oCWgjVqOkLCOdUWmaqOXfmten19CAVJeRUnG4xiSWhpnicahk0+0zzAJC7eXEeGNcuXAF++f2mAH8px+8qoqjM+jEFprtNqlh2MpGtlwW+VSuWkMQR/BsF8qK4NebInG22ESSzaG9sYJCsQgva8PvtmE7GdimA8f10OtRu98ThewNN8zgysISvJzDhjFpAeP3svkCHO5Yvwsv6yIr0m8T66vrcJyMeA7HcUWpxHCRzWbQ83swez6q5aLcm2taqLc6cB3y9GziEJ8NxR4BR6eNGZZ4gwiNrYYAv0qpgLW1TfQXi6IhYErKfgEa+1B/DY1mB33FrKw2exzWWx10Oiz9hjgwNozNzS24roNmj4oohYxNeBkj72XR6HbhmJSrK9RKGWS9jHiTCxfnMTe7xzDAY8+8oCpjc6gHDpoRsNVuIQx6MBw2TESixacFk1EjzmZBhrufBFq+VESv20TGdpDN2rKIrJEznMQMFaGPOAhEKjU1UsHaRhOd0Icdhuj4Aao5D67tYrPZQbVcgOdaoqvvdbvotNrYanaQ8zKolIrohDQES6TgpJPJxQ9WSmj1fN16pUwMlLLodbVEjV04tueh4DnI5zLI25YUh6jezWdd5DKuXL+vmJMmEjo8CjjXG03MDg+g1e2iWiiIAbLpgwbQ7vB1EeZGB7G2WUcxx8X2pSbk2rpbiZ1AxFOeS2l4gHLORi7jSPg8d+Ey9s3evCv4bVcuQrf15R+9oArjc1gJbFxpm+jGmh7hJqK8mW6cOyrrKInbpkmErdutJDe3daWLwIuCSh0ONDFjGazqaU6NoYBgiYCPO9wW0QfEhYtIJMnJuY+kHiH5t9LAU1i1VBeoUy/GdIm1kq5rKbdOz1IwptvD5LXaq0sfIUUebBThO0jev6MPUNhCoQo1+yi08vWONl2kStrKknbUhCvcpp+S99L3IyJWaTeL4Zj0AJcxN3vTrqzdrlxEDODoC8oZ3oeFnovfeGoJsVtGlmyJuPkkXjOWJ9SZIZqxSNA1Cy7sKRSbIQagl+CHNhU8WTx+OZaYL7FatAa0jiTWOhayFmN+LGGB8dJjTYLVaKpxpC6hkONvWS7dH5i1HUQJmcMuXw8kGnV3r2XotjbK2QgcPTMS8CdlBcNEaDAzSJo6oEhQyuv5ffIIuktaIaNCQfWCSoSD0E1jNkFfyjXL17VWPdGwSnajm0Y1mmAqbCHC7QWF5XmGgD1mAJ8/+qJyhvfjWtfBv3tqBVODQyhmuJB0awbyJpAnaBPaTNcJ0qJNKB2+5Am0TCI2gUzSrUvPwbRMWq15rdSIaCBJi7bsYmYDXAhmBtyhlHhbgC1gTXsG/qzALBqkLg3qOoGkicIyb3skcgy8HjMZmozLZlJd4xZj0t09XHh6DHmlMIxpFzIDnS1MpHYNGjBKp6tmBNOO8sRz8GfJ/adGoc0waR1TSopXFxohHi5F2Fi4jH1zeywEfP7oa8ocmsHlroPfeXoFswNDKLtAPmMhYyiULe4i7aqzliF99VKfZ9cNDYA7QHYNJESwpWC7v9/RNK54fsnfdTbAnF4MTBpQdfMHQ4hWafChW3DoOeT6ujOXe4r/ll59aT7mQ9cGQpQu9slF471KzSBkxi8NpkxnCSIZtqT7OWHmaEj8OWmAlQJREr4SY5GfZdVRr6hmGVO6V5ZZTEQbhtDCesHpAcg0kjsgI/nuRoSHyjQAeoBDu+K9d+UivP3PHX1VGWIALn73mQ3c0N+HWtZA0QVKliGEDA0gJ2kb27V1KVbvTrZzazLdtHTfPdM66bdnDGesJ26gS08qbuzU1fhAiVchXy7NFMIt6MWWOJ4UprThkIvQC5+siezu60UdHZGlRJz0+3OxWAWUFnJx0TrNTP+tEzed2m7/rMjVtLHqn+H3tW8gdkjWe/saqcaRV6DnoNNnAZRaCvYfMf8nCXRiM8RDZZUYwMFdWbtduYg2gNcUhmex0LPx+09v4ObhGmo5AwOOibwZo+yYKNlcLK3Ro3tkfs2dSFAVM8gxppoQD0GAyC8RlRtWDM+hZ9Bx1Y/0Q+Uzz5isx6ft59qgaBAatMXi2sXtMoeXYpDGISR40k5e2dUJ/58CNE1pawOTUpEQB5xRojt/ZfJH0hqmQwK5/qRYJPSD1juSpNLkji73ys4XPoHX1gauBWGaINIDLgxwEgBDYweGeAOWVU5sBnioHEsI2IMegCFgFtd6Dn7/mVUcmR7AaMZC0VKouEB/xkCRi0pBBN1gEgPjiA0kBARkB/XCiktPSqM0DsbextaGVBqd2IdbyMNvNwF2AZsOvGJBYjq5cuZhfbWKyLV9v8tyjWz5YqUP7WZDijSFnI3mVhOlShXZrCtdQN3NTRQrNaFdw14XzUYd+WIJUbcn7WNeLo9uo4Esm0A5ZML30T/QJwva7XWQdV2JARsra9ulQXL/1Wo1GVqx7evlfqQ8LICRzp3hRHsXbUoKIQWvMNBVCj1ODgHwTj3QGEBA4B4LAZ9/9jVlDe/Dou/iN55ewgMT/Zj0bNn1NQ9ipeeVAAAgAElEQVSoOkDJhoQBxrQ03ocRU0R6gYQiJtIniKMbT0LE5soVvPnS85i86Qgay9dQrVRw4cwJhH6AqQMHUSmXxaBee/45TE3OwO/VUewfEtB34s3XMbHvAGYPHMCpt95Ctb8fE1MjePo7T+Gjn/iwvM8Lz72K08eO4dYjd+OOOw/Czebwd9/4Gzzwngdx/vRpbNUbePC9D+Mbf/lV/NT7P6A7dYwI99x5RIDg43/917j7zrswNj6K7z91FO3WFgaGhoT/f/juI0nFX+98rUNI0kB+h6ln4od1mqkpZnquUBnJ4it02HxTD/FQKcTG/ALmZvdYCPjs828pd3AKV3sO/tPTy7h3ahCTnon+jEIlQxygBAsQTccyTEoDG6ZpBDvism0uPDl5PVhCUkYD+MG3/gKDg0O448FHYKgAKlJ45dlnsXltAdliBQ996H1o1Ot499XXcfjWm/DkD57Gp37hH0tD5d88/k287yMfhudl8erzL2JkZAjHT51D2Grhpz/6fjzxrW/h1ltvx9Ef/gg/84mP4tTxU3jP+x/G9x7/Lg7dehNOnjgHFyE++jMfxKc//Rncf+RujE6NY2JyGI5pYWlpEafOXkLcbuP9j75X5F7Pv/gibjywH321fqGq0w5iStG0zEyLQXRTzHXPoGGL7iMgwxDSuyju/ghtBRzfinF/McLmwqW95wE++/wx5Q3PYL5r4dNPr+DuSXoAAzVPoeYYKFlA0WWaRl+vELCmTlWN5Mc6/eO/We2SOEiQZzCXj/H0dx5HpVzEXY+8T7pl2Czx4jPPwgh7GJyYxshYP6IgwEvPvIjZ24/gpn0jKHie9Nl/9/G/xgc/8hFkCjm8fPR5rC2u4eY7b8W5d0/g4UcexLce/w5uu/VmPPv0UXzk4x/FieNn8IFHH8LXv/YNDI5M4Ma5cbzz+nF8+GMfwKf/8LMYHR3HTfsmcfvtNyOIIjz51LOYnprAiRPv4v3vfQCVShlHn30RN96wDyMDg5rwkdqAbkbVu18bAAUeOhswdFVQpGSJWkhwgAKL5NTPtmHgWCPCvfkA9b2IAf7k+beUNzyHhZ6F3//hMu6eGhAPMOApVBIDyDtAVlC5Bd+IBYiRJaTbk8ZpegibD0h39bBkz3CwuryE5576ASYmZhBZLmZvmMYzP/g+VLuHif37pQtocmoErz3/Mj71X/9DoWi5u5ZW1/HE17+Jj33y46jVqvj2t/4OjpfB3Xfdhif/9vv40Iffj14Y4dTJc3jlhRfw0AcexdT4EAbKRXzpz76G9zzyIIJuB6dOnsGHf+b9+OM/egwf+ehP48Lp07jp4AHk8h6WVzdw68H9eP7lV5HNZXHfkdvw5FPPY3p6HDfum01a2HT6Kdo+nR4k7Wtarr4dA9KZBAnfQAOgJ+gC4gHe3gpwVz5G6wpB4F4LAS+8odyhfVjoWvi9Z9Zw5/QApjImBlyCQIWCLL4SLl3ny7oatz0eibFfFjwhTUjoCK6SxA+9bgt+z5ciTi7Pduq2sG7cQZ7HqqOC3+2gUC4KVcznzIFOvU4HhUJRUsR6oymdS+z967XaKOQLIiHvdn102y0UCnm5Frn3VqMpkz+CXigDjbK5DLqtLrycJwtJnX7GdcUblQs5AZJ+GKFaLKHeaMlnrFANlAhKZeGTbEB/9rTMrGOArvSlQlL9DAiWfc4IZBONAl7fCnB3PkL7ComgvQYCXzimMhICDPz20xu4bawP41kTI+QBHKCaoZZfCxqywotr2pS7XoARx8sx27L03DzJ8SX1k3GS22kf830tOiVG0Okdd5EuFTPXT9G0TsVI4wpHIOPjNEBP+DzZeKwPaER+Xd8ngyQSYka/Npn3kWgJNFmUzPmRGsT1OoE27YQwSpW+wvxpRfE27ZPQwNdb5H7cAHSaqsA8pgttAG82QtyTj9G+wizgxl1J4XflIvxQn3/hmHKHZ3G1Z+LfP72G28f6MZk1MOESBwC1jBL3LwaQ4aZSmodnQUiKQ5pqTcUXmsdP8mkWXRLwJCUASRO1TkAPn9TIWgwhZVmkQJTW3DX1KgMfU6ZOA25N0mx/T3MGFK3oznItxrzO2Sd/F6Cmd6vWCaRzA7Vhyz0l3p3GpUknTVFqI0j7IlPd/3av7LYXoAGQBPKVga6hJAS806AHYAigAeyxEPD5F99R7vAMrnVN/OZTK7hrZgiTGaDPhYBAyvRKFqtZfOpaDUT+n4vouSRcNRDSTB2xgB6sGGrorBfdImhKxrJIPUEvuIhGiLYTwacWbfJ6eucKh/MT9Guq4hUKdrvJM9nVidx727BS9U4K4ra5fe1tROYluX2C+JN0jpoAobmTbZ82n2pXr0Ob3NkOz5CGAWoIA4Y+9hImBnC8GeJINkLr6jz270UDsEdmsdAFfueHm3jvbA3TeRM5oX+BshVh0NOatyAGPE/n+wQ5Fosgjn54LoWbSolSl//O2LqKpgc8pXhJE0n0HhnZ8lo8pUnl625WFxd1aNHuXrt/TSdrV81vSBRK5vaJ/l+Iv6TVI7mc0LQpnZvMD5aXJiVmpq0JS5y2Gm8r/kWJJJ3G6dCqNNbr7mE9SjAt/ujXST3AMNFjJsAhFgDeogfIRWhdWcC+uT3mAR576YRyhmfEAH77mU08MFPBRMZAzTVQtQ0MZkjxUi0soB0FjyXgZOkYo7XmCxkagIhGdeOMxHRSxazqceZSEscZdYPQx8baulDHnN23uLKO9c0NEZ+Uy0W0W7509PqNOryMh/6hQSFxKlWqd5qSs/tsNVYGDh2YwoWzF1HMF6BEtm2i0wvRbnRQKmdlQBOngfIz9FdKWF6tS5tWKc+GzUEda5L4LylfUhkktpB2L9LSyQBLDQg1LhBZWgICpQZBa2CKyFqADM0jDgA6SuFYI8Sd2QjtqwSBe6wc/LmX3lHOyBwWOgq/eXQT90z2Yco1Megq9LvAAEOAQ9UbtfHU2lMirT+oCDVZumUFjsIQIYPYXJrMeKKHSGoG8rAkxppotVq4unAVVhxiZKgf5y5eQaPRQbmal7/Xav3YqNfRaWwh6+bQN9yPtY11HJwZRa+5hXPX1lDIl9Dxe/jEhx7A0RdPorneQLaSRRx2cfuh/XjplWOYnhkTsLi83kK5kEXc7Qil3GptodFo47/9Rx/WdX5d7tNzAIltksnkGkpwDoG2kvRPPTNY8wDy346BFiwA0QCoLWjTAGKF460IdyQGsH+vUcGfe/m4yozsw+WOwm88xTRwEIOegWEb6LNiDLsKOVvBo7+NOUlUgfQ5XZ9gARkgqosuxAl61lMybYOeQOTfejp3CqqUGYvki1U+yrXYbEl/6lC3Jy1hGshpZi1p9mBlLwZa7a7I1XXPvYGsa4tH4EwBGdBIeTdHt1DCzbnHycRPYSzTXZtMLSfvkPQaJepgfZ+CQ7ZHxOs6yE8awP8jKxD/r+lhkkCUrnQ4QTSmB4hwZ06hKx5gj4WAz71yQrkjc7jUjvFbz2zgyHg/+nMGhiygZikMWIakgRSG8MOR8LFtSqXS8m0i28poLQBr9twSnCNw+eJF9FdrOPnOu7jrwTuxvLwGvxui0+HUT+D8+Us4dNtNaDU2MVgZQrnq4szZy+Jih/r7UF9dw8GD01hcXENo2DLvx3Zskan7nNsrXbpdFLJZ6fiVWZOcdCKTxDmypQvb9URrUC3m0d5q4uryGoaGBmQgxPjYMDqdlnAHG/UNOIaFfftmsbm2jumZadhsgEmyDWH/khCQpoBpCNj2DLGuVDILYFGoE0eSBhIDHMkBvb1oAJ999bjKDNMDxPh3P6zjnsl+jOSAfhPosxUGHGoCgDyZYEI/qf7p5grOWMw4VMQysY/ByXKaFydXYOClF17F0NAgFtbWMD3SBxWGsDN5zF+Yx9LiFWy22vjZj70Xr7x5EgMD45gcLeLZV44JZpgdHcPy/GWMjg5iea2OgzfM4dy58/DyOQz3VbG4tiWTObY2tzBaLcpU0tnJYVHzLi6vYmx8DCdPHMPBG/ahkM1hY30dK0trWGt0cM/hG9Hp+ZgYGcT5i1ewtLiMxY0VVAsZfOCRh/HS6yfwqQ89cv38hKQhNR0Xny546hXSr/PfqQGwMaWHWDzAia0QhwsRelfm9x4R9LlXtQe42FL4jWe2cPdkFUMeMGQb4gH6baAoHoCaAEq82D8PjfplEqZ28aLHk+lymikjOOxy4gKBIbkBuvZEC8DQEQd6JJwweAFzihiO66BLcMcd5Pui8KXy1nVpcLr2LwOYHUdasERPQHfL3jxG8SiGy94+juyIY7icfWhRDRyg4Lno+SGCyEcUaEFqpxegv1aSvj/ucCqadTHLRN51xQOkAyo1CtCdwwIVE9ywExfoV2gxCOngrjLEAxxrBDicUwj2ogf43GsnVWZ4DhdaMf7j03XcOV3DYBYYpgGYrAQCVVtXBUUIITOkeBBCwgAmGEBO7pAmEW0AFNCIWCIlfEQYmhA8iT5QqmrECDFVRFpDqJG0ZgBTZU7a6auZhCT9S3N0QWHJhG9p4dY1+7Q5hG1oOiqlJFAy5Hn7NZpJlLRQGMhE+6ir/dseTRZfOox0nqBpyeupa+oF6JWIWygMYQYg5WB6ADGAS3sPAzz22ilhAs+0I/zW05u4a7qGsayJfkuhahmoWpoIoiaA8i7uDnoAPnTb0WpZ8gGUPSvRWOs0UTqGUp0evQNDR5ISik4wyf4FMAqzx+kbVjIZNK22Xe/hT7O1NE3jD1H1I90+ogDWwFT8TFKy1bFae47tOQEJEyhGsV3b0O8nGUuC+EWSzuZPDqpMPVzCVghzIVlAqgvSGULKeVAGRhawRwMgBtiKcHs+gn/1EvbvtTTwT187qZzRWZxpxPiPR5u4c6qCUc/AiA0M2loTsHb+NNxeOynoFOHHPTRbTRSLJem7q29sYWpyEPX6OrxSVXZGhzN7Ih+l6qCoZseHyjjz7mUpE1f7OJGzBy+XQ9sPkOEIFm4bqnVtB+VqFpv1toQEjojvtNsyBoZAj11GLNIyrGRcB+1OgKFaUZpLiCzZvRyFMeKQI2x1wwYXKp/zZICzADvxWqaEBS7hxfmr6K+WpQmFi8iQxB8eG67h8vwiLNdBnrSnIsfQg0sgSlaUQFQjQXguG0A84TWYCrIOQDUQDeCdrRA3Z2OEi3vQAL7w+knhAU5txfjd55q4c7qMUdfAENNAGkFGweyso9vclNFptUof/LAtcirXyMjOp1vMZTNYW1pCbbgf63XdGUpdTKHcL659ZLCAt988J0Arm8vLyLVSNY/NrY6EBs+xEbI9zMuhWM6iXm9JVS9kK3i7DdfzdJXPD/XgRur7XU8qgiN9Zayu10UyzKofBzPGASd1mVINZPdOzsvKlLCc68l5ApSvlQseLMfC2tqGpI25QgGebcqcX6Z0+yaHsLq5hVW2i2c9GfnO7qJ8YiiCBUR4qlDIZmSGcrVSEtzDhacR+DHwTjPCIS9EvLgHQeBjb5xU7vB+nNkK8DtHm7hrtoIRlzyAgbKtJP4P5NjVI92P0iEkB0sEHYndWhAZyQAGkibs4+Pkbt0gwqnjhgxTSquAoqZKhJhyTYmlmlZ1ua1F05+c0pEUbYLkFB/SvOwqkoKNhBUDy6sN9FXy0l9IilkKRVGMq8vrGB7o030MadVPcAD7D+ikOBBKF6uETuYsIZJZguQ0diEwTJl/4gHqAFnT0NwCQS9D1o+XhXWDCWM/zT9GLwZONkPsz0RQS5f3YAigAaQe4GgL986VZPEHbRaDgIoDlHPs3tUYIEvuX8V48dmXpKOHrWJ0yxNjA5KCzR6awrtvnxNUz97BTCGPxaVFlMo1xJ0Qvt+Gm2NfEef4sw+QHbScwRFhcrxf3PXm2qa474xri5p3nYMhslmYIb1CVbKDTNbC6GANx45fkN5B9vqNDJXkbKCtegudXgdetoiYY+QpIPV9ceFh6GN0oIZWN0C7yTCWxWZzC+gFmBgb1ucWxTFqtTKuLi2B2sfBUg4tP0K3WYdpuuirlmWewOhwn8wbTOO/zgLkCArxAD5iYQJPNEPc4CkYi3tQD/Cnb5xSmdEZnNyM8XvPtXH/XBGjrAIS+dMLeArVrAHPVsiwM4ckUDL/lrYuO1F6BzhHVyGT5Tx+tlXpRgsenUKZtObLNXKmKENOGFlvoG+oKnie6Rc9gGhrhRlkPUHzDRy5IghdazH1iWbJmXxbVAlnPHG7dOcyaDLQVT4/jsRYSnlPH+zAErGMwzPR64VodruoFfPo9nqiQ+T768UkqNWsIjn/jM2GV06B49LqeoN0BJP4SA7c1D1HlMuzykhBCDWBMdoJE3ijF8HYix7gC2+eUfbINI5vRPjjFzp4YF8eg7aJQcrCPaA/qwc8ZEzO4eFsALphnebpMqru0Ll6aQnnTl3DLbdP4o23zsrUztHRAWytdYWH39hcQ7FQlOKMYbuYGatiaW0FkZlF1O7gPQ/dgldeO4WMm5Ow0eDcnkRq1mpxBCupYlNwQLvTlpGwbCXfrHdRKuXgRwphNxCyiUWoW+dGcO7aEs6fW8D4YD/6K0XU2770M+RdGzMjFdRbbSwurcpZCf21CpaW15DLFxD5bO/W4yA8MSwDh26cEW5gJwmUloN1Bql1A1IN5FhcZgGJB3i7GeJABjDFAPYYFfzYW6clDXx7I8B/eb6Fh/dXMOwQABoiCRsoUBZmStOG9OiRBxAhiN6FlH4x3lPq3dxsoFYtoM1DkmSYoykCklLWFrkVqVa6zkw2I7p+HvTU65E5Vxjor2J9vSnn7HBUO2fycNy6DHGMYvECDD0yoiaOkfUcGfbAAxu5K1vJES0uzw6Ekvk8HZ+HNnQkE6DxkP4JQzarKpTyGTnAcnNDD5pkdkAgKMfH8B6lAVUXt/izzCL4W/BHIgS9LgfTwyilqC1dQVoUyhDQUjFONCPsc2NYe9EDPPb2KWUPz+LYRojPv9DGfXMljDsKfaSAbRO1QizSMLaGMYVju5UYgJwpxIKQfiCkiNnksV2XT1i/tAAjXTry8PTkEf58Ogs8PZ2LX9eD364fFaPxoO7yEbX5T2ihRJuoVySRjCVqn7TMkzR1JvydbtdOyr5S76coJBnxIkISuVxCEOxg/67LFZL7S/J+rQ3VXyMI5ulj7AgiCZQWhE40IsxlIlhLC9i/1zSBj719RrmjM3hzLcDnX/Zx/0weow5QM4FSBqjlIR1COWn8TBo9k8GKrPmzOqgbQHVDCBk9PdJF6wBMzhtKnp4Mekwk1dKrL+X2RA4mDJ6uAgryZlt1QsBoZU4ix9IKMv0rKdlJfBYJlzYS3aqtiRotY9TNo2k/ILMJqUwmv7XRsdeQXi2p/aVj8ZO5Az8p/tz+Nz8fCaj0HAXDECEIFUE8I5WagBNNhRk3grV4Afv37bHu4C+8fUY5o9N4czXE517u4t7ZHAa6TYwWcyizPyBPPYCJQsbAVn1DztljCVd0fMQFLAGLXMxAZ6uFQpUpWTLkIdHQ8/w+GeGaPCQ5AiZpsbq+b/WCCZLmrm92YeYzMrJdn+en+wb1HOHrAxl16Tkp6iYNG+m8YLp4hwE5w/qhnvkjiR7nCCUMpAhS5WvateiB2YnAY0cZONUMbBeAEi8iVULRPGj3nxaDyAKyQkEyiCFgmunz0kXs37fHVMFfPHZK2aOzeGXJx5+/5uPWvgC9p7+JPCKM33gLemvLggUOP3w/Xv7RS+gfGobBIovroNXcxMBADYvnT+Pmw7djY2ldOHDOxb1h35DU7E+fXZDjWrpBT+YMlQYqWJ5fkBn87WYHYxOjmJ3sR7XGwYzX83Cr5cPI2zJUQo9r1SObhOxNaNvUZae1ef1nUqmUCW4RHD+CynCqSUIX73ix5P5Jg4c+UDrpdNo2gKTGIEOk0wkk+gI783+ZUCJ8guYAODeQ7l+IIKVwqh1hwlGwl/agHuAL75xRzsgUXlmO8aVXu7hv0kVfp4GKEWNwsACj00C0uYIbb5pD1I1kPPrQSBXlkoet9S1psuj5TQQ9A61GB/2D1PcbKOY8AWhsBOXRc4UcdfucQKZn55BBYyUxCEyUq54GfMlIF7r8GhSaibRK9n4q+d45DDp5fcrz6yNk0vqAdvFZUJnL0KTDg+z+bR2hNor057WsMC0AJYdYprF+B/j4ST3Azn+T0Y5iDQC7og4iCATG3QiuYIA9Jgt/7B1igGm8shThL1/3cf9cVkrAg+wJyOkUsGYr5CR/po/UZVhp+ZZqn5wzIakgfxMXyA5JAFXSW5NIta9LwLULTmbrpGohDaUEpA0rAxtJVU1cfyIdF3ebzvlNGkz0+2kgpslFXfmjIeWg0JAZRensgGT+TzJfSB8YnYyBkflCGltoafn1nf7jXub6v7aVwcnPMc2UamCiCuaf7zZjjDoxnOWLew8E/tk7p5U1OoOXlkJ8480A9855GLRM9DkxqnkDZfYHOJwSonvueTonUz8BZoKidGrI7EBGvIh6XIOuRDCrSdQEWeuBj9e1mOnpYFqHr3NpDxGGYGBdKbSTal6qH9bLrBdcV++uD3tMr5v2GDhKiQdgUkogqMe86+xFKpPJEAg9ACKZ9fcTJd4fc/U/Qfte5wS0ZpnGIMoGYQHpBSIBg6c7CoOchSQgcI9hABqAPTaDl64F+NqxEPdNZVANWhit5FHKcECEQs01wRPZqAHgp5OJHsmYFnoA1gFk8ELyQEnXcxdTXyd1fbrR1DMkebTM1knOA9AEvj6blw+yoGL0Q6EOE/XtvgBtHttALtmE2sjS0S2pDkBz/ZwDlCUQS88C0GnGDk+hha3aa12//nZp9+/R/V9396kpJh5H0lsOhdBjbNgizjDA36c6VFjF8JYZAm74iUT2/823/H9/fVcuwrf4wnEdAp6/GuKvj/m4ZcBH79WnMD48AivqIt5YwvDwKAwes1ooyJHryytLmDy4D3YUYmO1ATvnwKbiptVNdj/5dCAvhI+N/loBo6N9O5B2ehiD3sK62SKZPaQU+iIlCiTfMLBGbj0Banq8ZIr4Gcv1PBGifj35Q+cRQk8nu188jsnUjIMmE/eRGFKi602uqZW+GgxebyqQQJekhAn82z58QmeiyUlkSbLLvkD+uBgA+wQR491WLOKa3Mo89s8d2JW125WLpAZgj03jhSshnjgR4chgD4XOJiZrBakDlOIIOZfHyrL8asFyHEH02ZKHHMeu8Zh0kXPZiHwe3mjDlBO4bGH9qB7K5Vy4nJaZED0pnko/hP5Tt5ty5FupFyHvSvMWlmTYc7KoSS9gMj0m2SLX833Zx8naMVzlhbsnP2GJF+DuTN9TwsQOb6S/ow+FSLOJdB6ACD3kdPGdGUAyVFYWPD2lRE8m4/tIJmDqgtCpNlA2IxSW5rF/3x4zgC8eP6Os8Wk8eznEd06FeHAuI3n/cB4Y5IgYS7eGk+6VMqo0X+hCDUe8SZ9fmofLwEidhul4nOTbycIkcyOSEmsKFvXi63+ZyCKG1+6iwgml4gFYV9fLw/k820TR9mJoskfCw46RHewmcsUQOcnERM/Qrezpr5STkJ9N+wVTadj2ETXanyS8pP48EkY0j6HRyI93CFOezt0vg6JICkHhTEehgBDFFYaAPWYAXzpxRtk86eNSgKdOx7hnOiMqoNGCQp9lSEaQT7h/LfvSBiA0sHT76gbKdIIXJdh8qOnsPl1SuY6M0yOBk2RrO7vXBmPCi0LkqRZyeISNgbppoSOnfug4rXepZn+F8EmQn6Z1dZSRV3Jsqx8lA6qA0LZkvr++Gz1hTIcOPeZtO2uRxU8HQ+gG1O1FTuYD6Dnxuov078MLFIVyOAS5ABJC57pA3ghRWN6DIeDLJ88od3wG37sY4AenQ9w3k0HRMTBZ1oqgYU7+kvGuugFE73odKyUFTLp/uSBurORwBU4JzdNAlJZf6SYPSF7fSQQhsnTS+p2wfwlgbG90wFnztZILw4wQ8swCOXgh9RHsAk4Wj53KUplkRpBiCG0nrWYXaHZRLDhQYQyTpIOcJ5gYiAhR9fa3ZEcnviHpPObi6fqDJp8S7nEHMtsBAne2jyeLz5ATqFh6BC92AE9FKK1c3nsh4Munzih3bBrfuxDi784pHDIXUAu6KKuGTAcbKHiw41Bm9US9LrxSHhsbK9KLNzvNvrxLaDXbmLlxDpfPLaGQt9GpN3Db7AgaG5tSHeTIxmrRw8pWC112C7meMHyMolJcsg0EkZad26GPUy+/gtsOzWJwoA8t00HTjxGxiyjjoFLIIu95YjiC8IX+1dNB9TwCLciIqQtsdZHLEr8YCC1b5Npa66sPp9Zt5z/u5DUgvS77FhvZ0Rq2szfgJ2cEpNbB9ycjKqkgJ4V29TjckoDAPZYFfPkMDWAGf3s2wJMXgPtGfUxEHZjNJTidFiZGB+Cprog1qaCpDvahWV9HxnIxNzmBTruDZrsLx8uJGsd1DJnqfWCoivpmE2bIA5UdlHNZXFxcRYtumhMkEso0R2BpkR2MkfMcjNcKWJmfR9BtYaB/QCaYN1nyNQ2MDPZJK1hGQkxy+APTLp4LlPAOaRYgtYMwgEWRh9YfSWzmL/E6OwZJa+Svp3+kwpWdKp+dGoA0HKSL//d9j9JwLrwYgRgAzxCOUFslBti/KwB+Vy7CD/PlM+eUMz6Nb5/ycXRe4af2uzhU0EMhqtQE5gxUMpr80aVSrctnZY/5OndMj9N0pTLHAxP0dG8Oa+Ayc5emvf7cbptJ82RK1qRTPPR0cENOA8ny0AoxEqCVULm8tkM9Hwc5iz4gki5ghpdCzhMD0fs6HeoQw+ZhkHJwpGb6Eg1vslHT3D85ql5CiAataTzYWQHk39NpITu9wE8aAC+uY79WBjEE0ANwOnpFQOCeM4Czyp2YwROnAvxoXuEDN9i4u6xTpqrLxY+lKsgdx/+2y6r8vlTSgHo6L1dKr2kqlh6voh8pVX9FmILqNd2ryRp9TcZjXZXgx94AACAASURBVHih8bg8U8CUQQO6x05OAtMP0eBBEAR4bkYfDB3F8Ds9mDz1iyd+StOoZgQIBEW4SVGJLG16rqAmhHTD6nUDkEOrkxPLr1cEkw6Gbd2/vhJfK3WDHbUCbQx6XrBQwQklfKETyXziPekB/uKszgKeeDfES9eAD80p3FOM0TAzogPgjCCe+M2mz535d8yJm5aFnAGs8lyBHVy7HK1KFysqW0Pk5F4coxjH2KLWXwY2J+Nhkj3HtE0DsghmuyvHzeuTzE1p6aKMnAc68ITvdBBlOmyKy0iPQC0f28Doq7jbmaVQWCozgyVNSXSJ26lb0hUkNaIYQdiTwzH1wqboX/+5c6Gl7EulM43078EIVBJxXL3GATHOt0gQK1RX9yAG+MrZc8qemsbj74R4dVXh0OYbiF58Evve92FMDFVgNZtQfluOhVlb2UDBs5EpeHj+Ry/jFx69CwsL19AsDyLye3AzGQyU82zbQDeIMD1aQbvt48pSHXfMVLFx6RL6bzyExSuLsPMFjI/1wXNI2CYjYSTXB3Ks4zt2wqiF6HQD5DIZfTQ7wZ4QPJp6FcCWjLDjIjGOt7o+Wt0IfSUbjs2ENOkYSpy7nv2nK4zpAnKkTex3YPEUsm3pyE6m73q+L7KvXleO0hOM8ROVQq0M5gHZxAExzjXZebRHPcBXzp5RmakZ/NU7EY5vAI9mF5C99BbqRgZTM/vh1ZdR2FiC0TeMaw3O7LVk3Dsj9L1jNWytr6PdP4krV65g39wkBspl2I6J85dX9fSvWInxTBQMLM9fQlAcwNK5S4iyWdx3z20oZL1kQJRW1TIEZCnTSjCAFFjk5E3GcT5WPa+QXkYmdSTlXb6GSl5N6xto+SGyPIY2EaOkY6j04Q8piaOlZFxA7loV+TBtHpCXaod2ZH18/ygSDaNNgSQPotbl0e22cQGIUg7mwieCkFjhYos9hakH2GMY4KvnzqrM9DT+8u0Q724Y+OXDJm72YqzwQVkGRiwDt6gYSypG3XGS+rkGgVMctBBGuMrFSg9U0LSJhAR27ZISJvFShIECDDQQI6cMbMmhzLrJQw/n0riAHiArvL6eTModzV5+MQghnXTc7Qa+KHep+uHhTSws8VrsHo4jnvMTIZ/juX0aGJLn10lA2pf44+VemYMs4JMHY6aHTes4IGCQE8BbXZGDZ/MZEamySznlB7ZTQhqAnBOgWcBOqLDYpS5AobIyjxv27TED+Mq5M8qbmcGfvxnhdNPAr9xm4EjRxGWmLjYwYSjcbJm4YgBbgtOI8BnzY0yLMkfhQtqguXPGjqRl+rw8JwqRsyx4hiXFEVYCm9JGrR+fkDgc86aA1lYLm/WGnPKVzzrIF3LwRI69U6gJUQGzv48dJO4OubYIM2PIgVAR+xOoLXQseOQOEoCY7uudLJ4OCyEsi0nmdde/M9f3Aw6koKrZRRD05GQ0bVy6HrAzS5DmEBpqGGPFD9GJDFQEA+wxA/iqGMAsvvR6iPO+gX9+k4E7sgqX2PZlGhizFFjBXgawleTO+jDJCJOJyuZCEMB1HOHqdaqoy6yyf6IYns+JuY6UjUno0Ch0i+eOQyDo6oMYy+ttmehdku6hGF4mIwusRaHaCOhm2eHTC0JpyEwnd6QLx7CwvNkW71HyONbGTA6vSI6fTpB76v4JIrhreSKYaTnXAd92jVJXBCkpjwKOoHfhJ5gnLT+KoeygE7n7SQd3IoUVP0IrMhIQuG9XUvhduQgf2F8RA8zO4E9fjdBoKdwZnMZslv18bZQrFRQadQyYXZiFoqD6TrOO8tQ+rJ09DTvsSAfvhdUmZiamEDQ3JO7nyoMIuw3R/ZMNs+MAkW9gZbOOhx9+CFevXJIOXuoCeewbJ3g0N9dR7auh1wNqfX3YXF+W2D8wOIhcLou19Q3091XR6fTQaHGsSwuxqbt22cZF7T/DQc/vYG1jC9liDRGPfqvkZNIY8SN7FFcWl1Gp9WFxaUXYwoG+PhQqJXSbLTS36ihWysjlqSPS59N0el3RvK8vr6DSV4XfjeRYWY6YZYWTde8gjKWnoFwiZW1ia6uF1VaHAgps9QJk+wbQsyzUVhZww9zcrqzdrlyEBvCVc6eVOzODx16OkVXAXP1djLoK106+IYc3T/VXEHU6EltvvvUwLl04hckbbsTqlXk5wHFiahQLVzZRb3QwWHPQaTWQyQ/AVj4Wry7JkOiMrdBph3AzHj7+iQ/j6HMvyq49MDuJ5984jlqpAjv2pVW8WhvCwQPTqG/VMX9lAYf270e+VJCH3Gw00Oz0sLmxieVN9v7lpK078tvSWEJcwi6eZjfE8kodtUpW2tk6nQ5GR4ewurIqhziurPPwyBzyGRtb9aZ09XL2cNALZFbQ5MQEskUPrXoTq40G4tCQsXKcd7xRb4iAhFnD2NgwVlbWEFu2DKqmEdiZjJ5ikslivdNFK4hRHBtHl68hBthrBvC1c2eUMzON//xqjGoU430jAW4ZzKAUhsgFPfQXPZnzT2TLXjhBuRyzEjGCZ5KZgTR8DmdiYwT7/PQBj1LDo2YgCEVHQETOQU+6rVoTQQRSAcOEY0sDJ9U0ZBq9DPvxCUST6VTijmOZO9Dz9VnAPIhaj4NhJ4+FYi6n+/ZYcKK75tgXnnFksJuI/YicdK5jtW5C0KISDTZ1hzC9HEMHX8d5BCImV1HSW6CDl9BHkR6Rkx4wy8tpHKEnqrI0TRqY17nQAzYihcG9agAeDeAVhWynh58/4iDX7sG/uoSyE6Nk+lINlIMfHRd+FMK0sqzoYGZyBO1WC51Om0hLdpuO63airNEMHAkb7jw+UA5p0FM3qBtINPg0njhAzO7diMphyrUdQfnM4wWsSd7PY1y74g3EBUrbloF2L0QQKlTy7P3XFDIVyJHiHAF2Mul2L76vPt8oUfmktC8rfooeW5/wyWNrZBaOjIOlwVPFnDjdpJrInCWTyUgzKkkoSROYLEgjqW5vJy3OgyPmewrNGOjfqwaQm5nGH76kMGLF+ORNFvqNAKVOKK3hbAwh6RH1Qg5ng5X1YNgZbLYt9BcY89K5+ZrKDbmQnA/AGX0WF09gsgx1sBwvIU24nJziEaDHRkw3p9NFFaPrd2U3ep7efZZJAEgs6ctu7fVY0yMZpEey0ajYf+iHsUz84NGtNBhO+YiVL+6dRsDXSB1Djrbl9E8OgEzbwJKeA5kLkGQb259Lw860MeQ6Q6hfGwp41OmlEFEq1CNySQTFrFYaWI6ARhyjf3kPYoCvkweYmcbvvxhhzjVwxJvHkGOiM7+II9N5maC1sriGjZVVkX3VhvpQLuVw4Uob+6aGpPq3Wd9Cf38/VlauIOgEaMghyxFq/UOoVWvYWFuRkWvZbB7dbktGwzSaWygVa7g0v4BcvoSZmSnU15fESPwoRqmYl0kfpWJRxtKR/OG5xZtNUsIZNDqhLCAXmFNEuAYD1RyKuTwazRZara70GmRzLhqbTWST8MCNyrMI2LJGT0AtYybD9nHdo8TXsTmVeT5bwzn5RFI8ORWVXkvGWcnnY2i5/othJJLrSHUjaRtnTeBiEGE9UOhbnseBvYYBaAAMAb/9QoSDHjDRfBdTToT5EycwUzVg8FCG0ECzXpcUqVCroK9cwLG3F3DwpnE5yWt5eRUD/TVB1tl8Re8AFmqUgVtumMCZE8dguXn0D9Rw4p13cOvh23H+/DzcQr/MFbKzRUyPDqNSMLG6UofpZlAuZPQ8Qh7gUK7Iw19fW5OFLxYLWNtsSr1A0bOwYxhAPudgZGgAly/Oo9nxUSyUpJ+xUd9CiSeNB4HQyHIINCzUKhXRNgwNDmB5dQ2FUh7TU5O4On9Z2KlLlxZx1513b6eRpKdtnqJOxYEQWNcZQ5GCBdpoKGWTOQSWLfWAS0GMtSBG39IeNACCwOz0NH7rBYUDWYUjlRhzVQNTloGxbIhmcxPNjQ4sij3NDAwVYWCkHwsrLYz15bQKmNO0lMJWs45uL2khVwbaYYjR/ppw+DJeRfh3U0a7NqgdsG3JJCJlySFNec+RkzzY+59W2hIHrGt5LK/6XU3dsh7AsTKuLfk5Hzz5Ai4Sd2Jb5GDEEMncGNm3PDGEwEwPtnAsR98X6W3pXSQ2IVegd3m3w7Cj6wUMHXxfXaNIRsfsMAA/6Mn9SFggRuEEdY6xNQwxgNUgQt/SAm7ccx7gvK4F/OZzMe6pKXx4zkKfo5BtRZgrcoDSCk6dvioND321klj5LTfN4cpKHZNDteu1cyjMX1vCpaWW5OYE8a1OgDsPTW8PXE5dJh/2/NKmUMAbna6UfnOOgfGBsswXoltP4y6xwTYBpJSAQEHgAtwsQe26EshR9q6eMsLcPIr0kIe0jJucDM6Mo9GNEPh6zgGPeS/wrOSE0UkrfDQWlpo5zUSwA/vfBXNoA2CmQNo4JaZY8aRRpqVnmg3vhd1xl4MIK5FCbXF+7xnAV86fUdnJafzm0RiHCwr/+BYbZXaxtEPsL3lY31jDidNXBcj19ZUR+iFuPjiFhaUNTI4M/lgMvHx1EdeWm3DzGXi2hU4nwO0HJyUvTj1FuqMvXduQBpPNLV8eGsfQTwyX9YCo7fKrHi2TLgofOkEi0zs+/HaXMZoZhBZ5yvi2ZIBEu9tB1uNiafTuk5PfCnBsTYFT4HgWEoda9nxTikYzZQOTNaaqCVsoxSdtSCIcNS3JJAg6pR19h9gkZSCJG+Tw66QgRAOgKPRKqLASxqhe24MG8A3xALP4v34U4u6cwidvtdFvxXA3e9g3kMe11XWcOnsNjHwc68aHf/OBcZxfWMX+yfHEALSbvHptBVcXmzCzlrjzXjfGLQdG/14DuLzUEMTcav/fzV1pjJ3nWT3fer+731k89ng8i+M4sbM4zVKTpIGEJKWhgjYVmxCIH/xmkRBCQggVKKqQKii0qgqlolAEFKUgfoAqtU2K3aZpmqVpms0ebzOe8ezLnbt/KzrP834zTkWR+HevNPIyM3fu3Pd5n/U85xjOv4KNY+MlBYqyHDMIYMrV8qGTQAsdijyRA4hzAJJUcfQcpyiS0TzQA+SjF0UIZFpnoRuleGVhgE6a4oGZAIvtFJWCjSQEWlGGqZKFl5dDjBdd3H/MQ4ncP6bHL4mdVJxqaNJn+BEGIHsQBJ9IX0H1h1gGriUZ1uMEjdUhDQHe7HF87HyKH68kePpuV4iiGQJm6y5urG3i8sIGnCRFfbSMOE1w96kZXL2+hRMzR/e3ejgWXd3YxepGE67volFmvzzB8ZkJREmkOgK21uiMr4trewKS2OtE8H2lmpkaK6tyODN7fo/w/tIjKNKP7nRA321GuqSN7/ZjqbfZgCkFikImbLs/iFEqeWj1Mpy7PEC1aGGyAYwEHnpxhG5EMSwqWyWilL68xyUWB71BhrsO+yj6iiWkAbDk1PKR+Y3++cMeQJBAwk8krNoSpui96AFWE2A1zjC6sohTtw5ZK/jLV+YzzMzhY+dS/NRIgp+9w0eDFG/9BHN1D3utDrabfXkTJsYqoCZOrVTCtetN3DrHDT4FZtDqGYsZNwknI608kz4mYXoz6MqJ3WWTxUXPMH+R/4eHz3POZOzrwimQ4Jm7AQVZPNGVLQ5sdOVMSSgPmEA0Zuh2jh4axS14oB6ee7OHSbJexhEmqrYmZkmGakC2TxpUgpA9DsdBs5/I569up3hwRhFJwl1seAPldYiKGHsM3Dg6KAMlxWSTzPxf7g1oAEtRho1Uc4DTw5YEfvnypcyancWfnEvwcAl4/JiNE40MTquLw34EKw7BIS4bO3wIfavlYqMZYfbouLjhlDuEKfmC2LRhKaTuOkltYddkVtxoKB1cp7undbUAN5TXlzmAuO1+LIObcqmIkMmgZN5s6SoEi2xeqsyiIUe5hWVOqBgEYfdmy5ft3BibPeC1pRBzEw4KaYxKkfAwC61+ir12gtsmHQwI7LAdXN1M0SipDN7ydoaqa2OsEKPXGcjPqdQD1Jk47G8KKSZQgKTm91BPpTmA8h5l6JNBLbKwmaYYubE4fAbwzJX5zJ6Zw0e/keCRqoV7asDZY9oWnq5TDIrzvETEAYT5M/Mkpq/vDDBeq0JYuQwjuCYEN83tDZCCswPH1jm7tnUPRqc3I2+ZuPEoyQHMUHAAzVZAhvToxbjyXTyTggiGT8tR7dTRC8R4cy3BTi/BeDlDLbAwCBMs7gDVInC0lqBoO9joptgdWDg55gv8nBL3F1ZirG+nGO20cOJECZ5vo9OOcPepBppthixX+I15J3jTXRJdmr6/8CAKKER3G9tZhk5mYS1JMbYyhB6AgBCGgD89l+KhIMX7poEzjQyjvQ4mRxxYUQuUBrWcomwFJamHmGXNVhvjI5RxJ/CbUUBJltQ55+h8hV6xAZPZpFjlIb37a8g5HPYHqDYaAvzkZ8lCToOTJY8kwcbaBhqjIyiwT2DgYVxQjaMBCl5xH5lDl6yoZIWnf/3tPrpxhhONFFMNC99fSXF0xMUtYx6ub2kncbySYWdg4eUrMe6YUrLLVy72EWUejmQRjk16aLUGmDrKZZREtp3Z1yDYVHQPDFW9zAEE4KQegB3AOLXQTlO0AWwmGQ4NYwigAWTTx/FH51N8+LCFnz5lYfmllzE66GN7dQFbqyuIOXBpNzF5dFqAH5Wij/VmD04U4o677sCVS29gbaeNqcNT2NrexOjEJFrNHXzoZ57Giy9+E65fQnNrHZXaCJZuLKPg+WI4jz32BJ47fw5Rj2+sr+zh/b507ojmqZfKeN9DD+PZZ/8bo40qgmpJjK/V7mJhZQ31xojM8Vn/sxwkIbTj26hX6pidmcOrnSlMj5DxLMaR0SLOzffx1N0BlpoWPnE+xskJ4PFZG6cnHHzuO2383N0FxP0U31u0cHklxqQVoeIOEBR6eOPy91Gwuzg0NoK52WMypGpub4uBRlaK8fFDWFlZxfHZWXl9YKh0HEweP4Eu0VSEhN0YQg9ARBCmj+MPz6X4tekMj51w0Ftcxmgcobe1gu3VNex2WXpFiJMMs7OTmJqcFIbN8bE6CoGL9m4TIQoYGxvD9WsrbM8Jfu6JRx/AxtYWtrfXBdmTpcIyKeWRcrYH0rdnfT1S9VEplSWJa3V7kgSWiTKemMDmxgaisCfgUiqKNPcGaHZ6KHiO5BhMFMlBVC4XZeTMDmOpUsaz13xMNah7lCB1HTx/ldvPHj7xrIPzK8CJsRh/9n4bJ8cSfP67Fp48aeHGch+hV8TFlQSjgxbuOlFkdgrLaaE/aKNcLEsuUiwFKHouWu02dnbJnlZEc2sPpUpNBawqFdkPqE9OCstJM2MVMIQGQA9gHTuOP3g2xm/dbuP+aRvVfohDfMEFztVD9Lc3pKS7vtPC3C3HhO59b6+F8UMjsC3i6E3ylWV45/I6opiIQeDMyUPSz++22ihzwVOOV7dzmTS+eWkD1WogcnPTh2qSW0jdbxRBOZ7NH3muIMOp7Tb2utp1s6wY9bKHGrGDwlRiyrQswvnLiWT2t4wCYyUbzTDFjWaIhS1HpF3PTEQ68IozfPJ8gqdv187g/FKC3WaCR+4soBSQLZS5kAu/RIUyhjT2LoiPIGewtomlNGSvIqOOAOnhlB+gk4cBK0NtGD3AvxgD+OhzKX77tIV7pyAGMAELI0GGqNVCZ3dHkLrdQYbi0Umpl/u9ARojNVhiAALaliHJW/Nroi9IF37fndNy6O3WHqrVujlLsz2Tpnjz4gbqdZZ6wPREA+ynM0fgwEUXyjlifTdEm5O65fUWNtsxHH7OSnGo5uHQSEVFq8yEjliAN9YyfOYbMW45kuKXz1jYbVMbyMJ620Kj7ODCaoj3znroRC7mt1KcrEZob3dQqAfwykWcORbIVJGAmAIBLcSoEJMQZkKZUyAAwohXCybQMFgRHkAQaOxawhbeSjPsWBlGl4fQA/zT5UtZenQOf/xcht87k+HeozaCLg2AHiBE1h+gt7sHm6igOIN3eAIZ++9hgkqVwyCCN/VQ+SZcX9oVwAbfoGMMwFwdazZR40RPqgCz3JGmuLqwg0YjgE/1jnIgcwAVbmLJeUAhue8GWGSmCZbX29hssjxTyPd4rYCJkUCWUnNId5pF2OsDb27EOFThalsCjz/Hc/DilT76UYa1PeCJO314ToZrmxmmajZcL8Ve10Kl5GB2pIC99sAIUDnw2T3kijv7BY6FoKA3X/UOlIlc6GFiYgFSJK4lqmFccN2iAdy4jjuGrQ9AAwgnZ/Hx5xL8/v027jlsw+/0MeXaqGYdZOEAezstruCiR8ze1CEZ9SYRUK3RA+Q3NEN70EXUI7W8I8mYlEmUlNnrYKTWEFeZQ6c5VBLJFbOYwdFus9NCKShJDP9RDxrA0lpLDEAaQpmNiUaAidGCbDDnpWOSEsXj4ML6ALvtDGSlp9rI8fHATA8tNEOIoMNWq4OSU8IXX07xkffYMkn8iRMlaRRxHiAhSc45Q5xwJ4FhgfI2ZrvIkE8JmETQw6oaxovSTVQ6bgMWajcWh9EA5rPekTl8/BsZfvcMcN9hCwHFE5wMpawrfD8Y9EBltjCx4Y5U4fi+vCGs11muUUenl0ZotSIhDZQ6n+tdXNZkoyaOMTU2Zrp1hFBZaHX6GGQxAjZ3hGyC3b8Q1UD3/3/Ug02hpe0W1je7ZvEzw3i9KFk+lUPzNS3qFdGT8Ou/fbUvHb9GkZo/fYxVXYxXtMxkGFnc4et3sbhHVlkLjx13hR9Rt8aVSir3LISsRRF/w0SGT7LXIONkdjSV+YxyB2wwJZIDcMOZlHcp6itD6AG+eGk+GxyZwyeeS/E799k4XgZKUR+3VzyMiJjTADsrG4hjZQgfmzqi2HkDrNzr7GGv1UPB9QWbx04apeCC1BWUbuipMni9XEbRtwXlQ5WQQYeATRtugbv7nLopDxH3AQqeNo3+twfx+yvbXaxstuTwWEyMNQKM1wMRfcg9gOIOtTFEOdrXrnfx9ioNzsJEzcKAlPMiPOVIvT6/kWGybuG+Yx6qhVQ1A7mJLApn+XIpo4H2+Fn+SdvLwMqE7EJY9Li9bMk+QGyzDwARjdhgSF29jjuHLQT83aWL2eDwcfzFuRS/eZuN20cAu9fDvUcCjIjiFnHvpD3W9WqWQAqCY9Zr48aNbYxWPERZIts69aAoh5omBnzpuCLYzExaXH6TDZwQtuMjFgAGKT0daf0mcFGrl+Vm/V8hgBB0Lp/KNhjFRKhwWi9Jj2I/BBBcakAcfC56l53dPl5ctrC5l6ET2tgNgbEK1U5S/PhtPmbGKBbJr1aBSG3nKuklZyHCg8hxsNEglhzkh6hkCWhR9nILnUQ5gogLXEmB2soC7rx1yBZD/n5+PuuMz+HT30rxG++JMUfV0AIJojKMUSRCh1sCc5K3wvACiQlkkSg/KiZSxFQEDi3eIaMKEBk3cmY/XfLk+FbAF0LIwP698gBwwMJ4IYQOOavnPmGD0E5qC9gsqeeonP2uoyBxzfMJ47jhBDadRx4MRS0IIKGSFyeL7NiR15gyOEIbw1Z3vjWk7U0jE8/n1vCSD5tuNq4fJpIwAGHZHWCOQX6DaxFQXl7AXSeH0QBGZ/Hn34rxi7M7mPEjHC5SMTTEiJtgLLBQJD5efB0TOxeexXrb1d07/t3mRq2BeMtvbwib5M03AAlD8ihSr4aL1zfSDfQeNArfonchiiYBkzjhDLILstETp6ysibMj0phuO5S46/FnU4kk5folVb1oUIowJt5AOg9WjuMzSSf5DHKjyysTQfKyD0HjzZHBYgXG+xkjNF3ugzWwvPWdU8rlvlKnpCyOSRo9H6ZwlhZxZtiWQ//hwqVsZ2QWn/xmhF+Y28FUoY/xQoyGPcChwMahio9awZIanetcvCvVYk1iPv8VZsT6efAdqnQXkGYD9AnhJuevwxJRpVf6WV9WSgt2QTD/hI8P5FCpR8Tv5bZhikHSl03awHJRcIriGXpxVxZAfJslI/MDGkgsggw0GkdUxzIMop54E84E+HyCAUyJH2Cipli/WIxCV9FziJp6Fw0pyi6i/QXdcsgNIucTOJhl6CjccBDnXQ7xXopf1FUWNoUyXOgn8JYXcffJIVsO/cLb89nu6HF86lshPjS1iuPVDIfLKepOjFE7RM1LUfIc0dBxZNyr8x6527Ynh6783sqbJ96B/xZmTr75/IyLgq0TPt5a3ma+QZ7tywcf/SxEmkYSZjybgpSuxNo+D19AABZKXkkOlzc7SinFwCzehcNmlEjWD6RPIEsejukK0qyYKOQbQUoOpyHH0rAjk0cz2tX4zwrAaOHsb38qm0j+MOR2N32fNsN0QSTfHtEFWCKD3x6kcJeu4Z6hM4C35rOdxiw+9cIAvzSzgTG3j8OFGDUvxpGihfGiI8xcsiETKZqWcZ17frz1BHSS5JnxnYdL6Rbf8WREyngvdTFvK9erSCnrevDAZEsPgqjcMAvl+32Lip4FAX/wuQT/J9qEFgr0MLK6zecjkpgiUhp2XJsLJwrUIM2LiLsRlctqha+B5FUJFzZiZTfnaHu/5aw33QQtIXzYX0U3eYUSC+g6WW4DucPXdpW5FeZv+e1X76FUMW+FCeylBdw7dAbwxqVspzGNz77Qw5OHVjFXjXGs5uFwOcOEHwlhUxiq1HulVEOtUtNKABHCKJRsnAVRwQ1Q9isou2UhkSAMrJO0JBHiYQReEYFdFA9BV0/XzBVv4fZjrHcC+BZ7rcygE/TCrm7dkDRKFkzzjqPiA4kxyBM2zyuZ5FA3iATGZVjH1PWrW6YBZPLBWM/cQA1H9voytm40NOy3oDODSZD+n+YIugb+bsVQBaUomJUhQY1J8QDiAbIUF8MM2dI13Dd8BjCfbVRn8Nff3sOH59Yx6SUY8TPUvQSHvAhjJVdg3kz2hA49TuRwmTETu8dNnKJblLgeJTHClFPDUMoguvGiq7kBa2RV0+DXhML0xS4el0PFk1jUCGWlUUWQNAAACjBJREFUQH3evgIsjEhE0SsqQ4h4EZZkRB2pZ+BDD1lvrhpHpK/ReCuCTHWJQ7WAUslRTBkgvYKDFnJOWn1z+pc/t56weov8oQZz8NX7n6EhGwMgRO4CpWuWFobPAD7/+ny2Xp3B376wiw9MrmK2YmOmZmO0mKFhhQh4WEz+Erp+V1alKrUKAp+jV5ZJQJ88ALJKpVu7hHVVCzXJ4jXRctCPWbt3VYnD8HWW3LK49TwZo+Ew2cy5gHg1GcuV6Elp5YnMJfXM/pvOqbKQOigrsRhRQu8S6W2VSoJspBxaaQmqUzvdHdx36sxRxIjyaSTN1dxqg2Ti7X73cEp/Fy1JNf5r+NBFUSGyMOJRFwcZ0uVruH/YPMDnvzefrVRn8I8v7eIjc7toWF2MWi0UrQR1O0aDixNBAZV6A9ViUQYn3IDlYZMhNI70YHwvkBZu2S9LaaYuULdxenFPGDXoFZgcUkAy8AIEdsmET323SO7Ace/+zXZd+F7BlGZ62yUB5PKpJJ1apdEDUNNX03i9pSofrwag9TsNmM+lz6NJI41koAmiIEqZ+Gm1kMd7oX8R3J+5/aJLpAlifvvFqwgiKg8DauKaLdtSBVzspUhvDGEI+NyrF7O1yjS+8N0tPOq9jeZ3/gtxcxNHjk5Idy3rtlAsl0Qu7srFq5iencYTTz0hC5Xs8JF7p+j5QtZQ8kmxpgRLgszNIlHvZB4gcd4mjMpBya2YJFAbK0kWycETGJL33LmAwbGwrnLnPQZF3vL5ZBnEANDYm1DIuZZeOV0cIWP5YQtYSwxFgZ06mWRVwrX0SA8vJ32W9XZfDWIf5JZH9ByUqmmgSOCZVyLfLhtLGl5oDqocAlwZZEiWr+GB24asDPzcK+9ka6UZfOHFNTxcvoj2C1+H22+jUS1gef4dkWCfOHJYED7bux3Mzk3hyacex+joiMCjSiVi5XJQJnfrY7S7PekPiBeQdq8vbdpyoYxAxsf7uh8S8yneLFILOc+ObP1yzYslpukASnzPkEYkkdBcQA9RO48uew6muaNunFO5gRiMGgEvo3mdJmSoSzfClkIupSFBfibnDHxVFhFMajRqYHkmoCWuKprltUFukjlxBJNdlrgp5vsQDzB0BvA3r7yVrRbn8M+vruGJoyvYefE8vEEL1s6mCkU5Flq7O7j1tltRqNdRKjh46gNPYmx0VGIr36ycoXvQ60O4EtgGVu43oZrzXR8Vry7MX5KMZQcr1r0BIWEH9PPsOPJ99b2iLllI6mgivpSipF7U5UxzdNIb0G0ibeLkRsObmMQ8KFLS6Xq3ilswbmj3Ups/B3gGytxJlWAmizoPyFHKSjenX2/IKg1ygYulCk/XjzxMSOIM4EIvRm/5Gs7eNmRs4Z996Y1sJZjFl17fwKPBZVz+yjNImuui3F0vcTbvICKJg2vj3vc+gCTu4yM//7QQN/FXlX53SBIoomz1DRZdYYcbPi5qpaq59aa8Mrh6xnEOhYRWxUz1NAnTpI6Gpx7V3DphAYXU+ZpsafiQzp9hAdGF0Zth54ZnMNabnXsMidBcUjEGKfc3b95IksjGkakS9m+3bqMI9HxfoyQv/9hiNt+TDwLMJjTzHn5c6GfoLV7F2VPDZgDf/UG2XJjBM99fw3u9K2i//m247V3Z7i1mA2yurYtWwANn78eN60uSD/zqr/+KQKMZs0PhBeZqtaZExNALGYRHefeSJHsyJzD5Gbn9+T0EfXLcKhJuDCECFnXgW7bZDr75ZuryhczimQDKYRkhSCGo5EJHzkZiDEAaQ5qURXFoVEZ4goYHmF7B9uVnqiEpHYyGBPVi3C3QHMC4eENSmVcc+W3Pcw9JBmWuYeYhoiKWIrVtXAtttK9fxdnbh8wAPvWdH2RLhSl86bU1nMVFrH7lXxE2N4GoL6QK/U4Hp07diloxwFtXF/HgIw/j8Q++H/0BiRkYe11B8Egc9hyRYq8GFRQcTzJjkY0TQUYViCD7B/f7mDyxI6cy9NpA4Z80AJk63qTfp7GdSxtkAaX8BL0EAR38Oj1kuZk0yhzCcbPnEAGJSHkM8pUyGWzq5rE+j5y6fhgNwbzxo6glFhdUTJEG9P5yy81loXYATUmYZrLKxrV67ggsxRY6i9dw9tSQJYF/+cLr2RXvGP7tNfUArRe+KpRtXAk7fHQcrdV1tHabqNaq2Fi5gYff/yROP/SgkCSTLo3r2EzYSAJVqZTgFwso+6Ro1ZVq6aZKz55lXopuSDAn27cmISPtiqGJrbDsM9y+uaYQD4SFGd9MEk6QRYxnwZ+tx63unLsk7Evow6iSCmaQO4pcLDWr3mbP39D6yOd92VvUuX9OJGsswuAe8nBgUk+jWZQPj7RsvWlQIL0BhhJWQsoTdJ3J8cICHhq2EPBXz7+WXfGm8e9vb+Gsdw0bzz6DrNdDZWQMpWIZYXMH2aCPQqWIS2++iUc/9EHc8fDDsGwt0ciYXSqVUK4UUS348KkAwjdTpGYptaYNmvagj8GA42NttkgyZtmgYghbRYFnIbAdxL0OLl26gsbYGDbW1zUhZD3PYVRQQD/sIYxi+JaDo0eOoFwkmDRGc3cPu1s7IlHDHYZatYbt3T05QMdKcc/dZ9BPmAzqxG9fp5R0cCItlxulRnjtGh5sPNEDaXjQD1EdMcAQyQ2MsR0krJqKsgvIPsDCIEF78RoeHjYD+PTzr2SX7GP4z3e2cK+3iJ0XvgYMYhQaVbgRs/oIjYmjCMMeimMT8FPg1EM/JrfN9wsolMuCjiUfDjeBhY/X0LcJuIPCCVEi69rMDXKMvSdeQBXICkTYei4Cx0Kv1cFzX/2aluA0FDKAkRK2Uka1WkQ4SNHs9eGliQhTcjwd+KznLXQ6AyDsIurHmD15C64tLAhtTLEY4INP/iQGXDLlVq8BnEgnwTSPWPTRE9CJ5B6GuYZI0wp+RdZOTUag5iOqpebiM5fh89K7STC5SUqe4+3FXoLm4lW87/SQycZ95vmXsovWMfzH2xs4Xe8h63eZ2itnXhyi6Fri2rUko3qYL+xbQcFFqVqBX+RUUOO3duRUw4ewad6YkKAhwRHojj31BknbIzLvjg0CgCu+JdJ0fAO188arw26fYRI3yJz9hpIIVavblpmAkawlPzH/X8cwhh1cSjpbwKfE8zGUMHxoSFe5WlYPOgbiOFup8AkNU5CL0RWU51O6OIYhzTtUf0jClQlNKqB94EF0WwJYC1O0Fq7ikTuGzAC+9NIr2atrGb56mWSPrNsP0DDEv1HdS6yaGTBVwg3Bo8PfkmQOJGK2U/jU6nUoCc+DUVfLHFoaq9QaNPqC0hvwc8EGwqvVCGzOGkhIySpAcjKtqhlmRFhauouQAxLippvUvSUfkJsro0STP5rk0jRviD0kKzlvsVC+0BCNjLzCXPKdZQ0HzF0ohk0XblQBzM84WE/nW6XahQqLo12QVFMwUIS3CSJIp5c07AkXePD06XcnC/tdjv/fX/4HyOy6jXhOMFIAAAAASUVORK5CYII="/>
          <p:cNvSpPr>
            <a:spLocks noChangeAspect="1" noChangeArrowheads="1"/>
          </p:cNvSpPr>
          <p:nvPr/>
        </p:nvSpPr>
        <p:spPr bwMode="auto">
          <a:xfrm>
            <a:off x="5436096" y="328498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96" y="2779306"/>
            <a:ext cx="2553456" cy="30990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52936"/>
            <a:ext cx="4572000" cy="307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40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/>
              <a:t>Участие в профессиональных конкурсах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44" y="1417638"/>
            <a:ext cx="2642629" cy="39330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560638"/>
            <a:ext cx="2518805" cy="37890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284984"/>
            <a:ext cx="2692524" cy="35708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015" y="1417638"/>
            <a:ext cx="2890628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6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/>
              <a:t>Результаты творческой деятельности воспитанников</a:t>
            </a:r>
            <a:endParaRPr lang="ru-RU" dirty="0"/>
          </a:p>
        </p:txBody>
      </p:sp>
      <p:pic>
        <p:nvPicPr>
          <p:cNvPr id="2058" name="Picture 10" descr="https://nsportal.ru/sites/default/files/2022/07/31/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57" y="4401489"/>
            <a:ext cx="14724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nsportal.ru/sites/default/files/2022/07/31/1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999" y="1703359"/>
            <a:ext cx="1458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nsportal.ru/sites/default/files/2022/07/31/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287" y="4427510"/>
            <a:ext cx="15012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s://nsportal.ru/sites/default/files/2022/07/31/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085" y="1720015"/>
            <a:ext cx="15156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s://nsportal.ru/sites/default/files/2022/07/31/15_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43" y="1703359"/>
            <a:ext cx="14796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ttps://nsportal.ru/sites/default/files/2022/07/31/1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783" y="1720015"/>
            <a:ext cx="14796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950" y="4425175"/>
            <a:ext cx="1627121" cy="216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783" y="4418836"/>
            <a:ext cx="1504696" cy="2160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313" y="4418836"/>
            <a:ext cx="1694544" cy="21773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015" y="1703359"/>
            <a:ext cx="151114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98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41" y="893376"/>
            <a:ext cx="8229600" cy="1143000"/>
          </a:xfrm>
        </p:spPr>
        <p:txBody>
          <a:bodyPr>
            <a:normAutofit/>
          </a:bodyPr>
          <a:lstStyle/>
          <a:p>
            <a:r>
              <a:rPr lang="ru-RU" b="0" dirty="0"/>
              <a:t>Награды</a:t>
            </a:r>
            <a:endParaRPr lang="ru-RU" dirty="0"/>
          </a:p>
        </p:txBody>
      </p:sp>
      <p:sp>
        <p:nvSpPr>
          <p:cNvPr id="4" name="AutoShape 2" descr="https://nsportal.ru/sites/default/files/portfolio_photos/2019/12/10/20191206_12424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 descr="C:\Users\ОВТ\Downloads\19666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6908" y="-3132076"/>
            <a:ext cx="1571263" cy="2223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27" y="3441314"/>
            <a:ext cx="1587988" cy="2232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828" y="553322"/>
            <a:ext cx="1570275" cy="2232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700" y="2009376"/>
            <a:ext cx="1564652" cy="223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802" y="143995"/>
            <a:ext cx="1536854" cy="2232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538" y="2192468"/>
            <a:ext cx="1545164" cy="2232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116" y="3441314"/>
            <a:ext cx="1588577" cy="2232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113" y="553322"/>
            <a:ext cx="1508377" cy="2232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737" y="3901322"/>
            <a:ext cx="1914383" cy="262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25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1465</TotalTime>
  <Words>70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Tw Cen MT</vt:lpstr>
      <vt:lpstr>Паркет</vt:lpstr>
      <vt:lpstr>Портфолио воспитателя</vt:lpstr>
      <vt:lpstr> О себе</vt:lpstr>
      <vt:lpstr>Курсы повышения квалификации</vt:lpstr>
      <vt:lpstr>Обобщение и распространение собственного педагогического опыта, публикации в изданиях</vt:lpstr>
      <vt:lpstr>Участие в профессиональных конкурсах</vt:lpstr>
      <vt:lpstr>Результаты творческой деятельности воспитанников</vt:lpstr>
      <vt:lpstr>Награды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воспитателя</dc:title>
  <dc:creator>ОВТ</dc:creator>
  <cp:lastModifiedBy>79778085289</cp:lastModifiedBy>
  <cp:revision>25</cp:revision>
  <dcterms:created xsi:type="dcterms:W3CDTF">2020-01-17T16:19:22Z</dcterms:created>
  <dcterms:modified xsi:type="dcterms:W3CDTF">2023-02-11T21:14:23Z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487807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