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74" r:id="rId8"/>
    <p:sldId id="289" r:id="rId9"/>
    <p:sldId id="265" r:id="rId10"/>
    <p:sldId id="267" r:id="rId11"/>
    <p:sldId id="269" r:id="rId12"/>
    <p:sldId id="270" r:id="rId13"/>
    <p:sldId id="290" r:id="rId14"/>
    <p:sldId id="271" r:id="rId15"/>
    <p:sldId id="272" r:id="rId16"/>
    <p:sldId id="273" r:id="rId17"/>
    <p:sldId id="287" r:id="rId18"/>
    <p:sldId id="276" r:id="rId19"/>
    <p:sldId id="291" r:id="rId20"/>
    <p:sldId id="279" r:id="rId21"/>
    <p:sldId id="280" r:id="rId22"/>
    <p:sldId id="281" r:id="rId23"/>
    <p:sldId id="282" r:id="rId24"/>
    <p:sldId id="283" r:id="rId25"/>
    <p:sldId id="292" r:id="rId26"/>
    <p:sldId id="28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C7D79-19C6-4725-842E-183C846977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3A27B-4948-41C7-87EF-6419FD7363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2419-02B4-4542-9131-D567C38E5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5483A-C816-4B25-8163-A8C0582BE2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600F5-BBEB-430A-A798-9570F4D30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BCBD7-3234-46B8-9252-4DA8335342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91624-B2FF-4F84-B499-3D07D1E179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47F50-D00F-4A26-812D-B9F7543C9C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E5FC1-A900-42AB-A059-7B0D6713F3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93F55-6606-4BA3-B3CA-5F78CAB87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EF674-743A-4A8F-B5C4-03302C01ED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765FFA-47A0-4E36-BC7C-C12CAD7FE8D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609600" y="0"/>
            <a:ext cx="8305800" cy="52578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Планеты  гиганты.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381000" y="4800600"/>
            <a:ext cx="3886200" cy="1828800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Юпитер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990600" y="0"/>
            <a:ext cx="3886200" cy="1143000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00FF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Сатурн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6096000" y="0"/>
            <a:ext cx="2743200" cy="13716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00FF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Уран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5257800" y="4876800"/>
            <a:ext cx="3581400" cy="18288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00FF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Нептун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сатурн4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0" y="1066800"/>
            <a:ext cx="4495800" cy="5791200"/>
          </a:xfrm>
          <a:prstGeom prst="rect">
            <a:avLst/>
          </a:prstGeom>
          <a:noFill/>
        </p:spPr>
      </p:pic>
      <p:pic>
        <p:nvPicPr>
          <p:cNvPr id="15366" name="Picture 6" descr="сатурн6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>
          <a:xfrm>
            <a:off x="4114800" y="0"/>
            <a:ext cx="5029200" cy="55165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639762"/>
          </a:xfrm>
        </p:spPr>
        <p:txBody>
          <a:bodyPr/>
          <a:lstStyle/>
          <a:p>
            <a:r>
              <a:rPr lang="ru-RU" sz="4000"/>
              <a:t>Облака на Сатурне.</a:t>
            </a:r>
          </a:p>
        </p:txBody>
      </p:sp>
      <p:pic>
        <p:nvPicPr>
          <p:cNvPr id="17413" name="Picture 5" descr="облака на сатур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8229600" cy="563563"/>
          </a:xfrm>
        </p:spPr>
        <p:txBody>
          <a:bodyPr/>
          <a:lstStyle/>
          <a:p>
            <a:r>
              <a:rPr lang="ru-RU" sz="4000"/>
              <a:t>Полярное сияние на Сатурне.</a:t>
            </a:r>
          </a:p>
        </p:txBody>
      </p:sp>
      <p:pic>
        <p:nvPicPr>
          <p:cNvPr id="18437" name="Picture 5" descr="полярное сияние сатурна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1371600" y="838200"/>
            <a:ext cx="64770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859712" cy="765175"/>
          </a:xfrm>
        </p:spPr>
        <p:txBody>
          <a:bodyPr/>
          <a:lstStyle/>
          <a:p>
            <a:r>
              <a:rPr lang="ru-RU" sz="1600">
                <a:solidFill>
                  <a:srgbClr val="CC9900"/>
                </a:solidFill>
              </a:rPr>
              <a:t>Внутри </a:t>
            </a:r>
            <a:r>
              <a:rPr lang="ru-RU" sz="1600">
                <a:solidFill>
                  <a:schemeClr val="tx1"/>
                </a:solidFill>
              </a:rPr>
              <a:t>кольца Сатурна</a:t>
            </a:r>
          </a:p>
        </p:txBody>
      </p:sp>
      <p:pic>
        <p:nvPicPr>
          <p:cNvPr id="43011" name="Picture 3" descr="Saturn-inside_rin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9169400" cy="6237287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563562"/>
          </a:xfrm>
        </p:spPr>
        <p:txBody>
          <a:bodyPr/>
          <a:lstStyle/>
          <a:p>
            <a:r>
              <a:rPr lang="ru-RU" sz="4000"/>
              <a:t>Кольца Сатурна.</a:t>
            </a:r>
          </a:p>
        </p:txBody>
      </p:sp>
      <p:pic>
        <p:nvPicPr>
          <p:cNvPr id="19461" name="Picture 5" descr="кольца сатур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86200" cy="1143000"/>
          </a:xfrm>
        </p:spPr>
        <p:txBody>
          <a:bodyPr/>
          <a:lstStyle/>
          <a:p>
            <a:r>
              <a:rPr lang="ru-RU"/>
              <a:t>Уран.</a:t>
            </a:r>
          </a:p>
        </p:txBody>
      </p:sp>
      <p:pic>
        <p:nvPicPr>
          <p:cNvPr id="20485" name="Picture 5" descr="уран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l="3334" t="10606" r="3334" b="4546"/>
          <a:stretch>
            <a:fillRect/>
          </a:stretch>
        </p:blipFill>
        <p:spPr bwMode="auto">
          <a:xfrm>
            <a:off x="0" y="2286000"/>
            <a:ext cx="5410200" cy="4572000"/>
          </a:xfrm>
          <a:prstGeom prst="rect">
            <a:avLst/>
          </a:prstGeom>
          <a:noFill/>
        </p:spPr>
      </p:pic>
      <p:pic>
        <p:nvPicPr>
          <p:cNvPr id="20486" name="Picture 6" descr="уран3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18000"/>
          </a:blip>
          <a:srcRect l="8333" t="13559" r="21666" b="10170"/>
          <a:stretch>
            <a:fillRect/>
          </a:stretch>
        </p:blipFill>
        <p:spPr>
          <a:xfrm>
            <a:off x="4419600" y="0"/>
            <a:ext cx="4724400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уран1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rrowheads="1"/>
          </p:cNvPicPr>
          <p:nvPr/>
        </p:nvPicPr>
        <p:blipFill>
          <a:blip r:embed="rId3" cstate="print">
            <a:lum bright="18000"/>
          </a:blip>
          <a:srcRect l="12759" t="8530" r="12759" b="4021"/>
          <a:stretch>
            <a:fillRect/>
          </a:stretch>
        </p:blipFill>
        <p:spPr bwMode="auto">
          <a:xfrm>
            <a:off x="1600200" y="0"/>
            <a:ext cx="701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04800" y="914400"/>
            <a:ext cx="13716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 eaLnBrk="0" hangingPunct="0"/>
            <a:r>
              <a:rPr lang="fr-FR" sz="6000" b="1" i="1">
                <a:latin typeface="Times New Roman" pitchFamily="18" charset="0"/>
              </a:rPr>
              <a:t>Н</a:t>
            </a:r>
            <a:endParaRPr lang="ru-RU" sz="6000" b="1" i="1">
              <a:latin typeface="Times New Roman" pitchFamily="18" charset="0"/>
            </a:endParaRPr>
          </a:p>
          <a:p>
            <a:pPr defTabSz="762000" eaLnBrk="0" hangingPunct="0"/>
            <a:r>
              <a:rPr lang="ru-RU" sz="6000" b="1" i="1">
                <a:latin typeface="Times New Roman" pitchFamily="18" charset="0"/>
              </a:rPr>
              <a:t>Е</a:t>
            </a:r>
          </a:p>
          <a:p>
            <a:pPr defTabSz="762000" eaLnBrk="0" hangingPunct="0"/>
            <a:r>
              <a:rPr lang="fr-FR" sz="6000" b="1" i="1">
                <a:latin typeface="Times New Roman" pitchFamily="18" charset="0"/>
              </a:rPr>
              <a:t>П</a:t>
            </a:r>
            <a:endParaRPr lang="ru-RU" sz="6000" b="1" i="1">
              <a:latin typeface="Times New Roman" pitchFamily="18" charset="0"/>
            </a:endParaRPr>
          </a:p>
          <a:p>
            <a:pPr defTabSz="762000" eaLnBrk="0" hangingPunct="0"/>
            <a:r>
              <a:rPr lang="fr-FR" sz="6000" b="1" i="1">
                <a:latin typeface="Times New Roman" pitchFamily="18" charset="0"/>
              </a:rPr>
              <a:t>Т</a:t>
            </a:r>
            <a:endParaRPr lang="ru-RU" sz="6000" b="1" i="1">
              <a:latin typeface="Times New Roman" pitchFamily="18" charset="0"/>
            </a:endParaRPr>
          </a:p>
          <a:p>
            <a:pPr defTabSz="762000" eaLnBrk="0" hangingPunct="0"/>
            <a:r>
              <a:rPr lang="fr-FR" sz="6000" b="1" i="1">
                <a:latin typeface="Times New Roman" pitchFamily="18" charset="0"/>
              </a:rPr>
              <a:t>У</a:t>
            </a:r>
            <a:endParaRPr lang="ru-RU" sz="6000" b="1" i="1">
              <a:latin typeface="Times New Roman" pitchFamily="18" charset="0"/>
            </a:endParaRPr>
          </a:p>
          <a:p>
            <a:pPr defTabSz="762000" eaLnBrk="0" hangingPunct="0"/>
            <a:r>
              <a:rPr lang="ru-RU" sz="6000" b="1" i="1">
                <a:latin typeface="Times New Roman" pitchFamily="18" charset="0"/>
              </a:rPr>
              <a:t>Н</a:t>
            </a:r>
            <a:endParaRPr lang="fr-FR" sz="6000" b="1" i="1">
              <a:latin typeface="Times New Roman Cyr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274638"/>
            <a:ext cx="3733800" cy="1143000"/>
          </a:xfrm>
        </p:spPr>
        <p:txBody>
          <a:bodyPr/>
          <a:lstStyle/>
          <a:p>
            <a:r>
              <a:rPr lang="ru-RU"/>
              <a:t>Нептун.</a:t>
            </a:r>
          </a:p>
        </p:txBody>
      </p:sp>
      <p:pic>
        <p:nvPicPr>
          <p:cNvPr id="24581" name="Picture 5" descr="нептун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4267200" y="2114550"/>
            <a:ext cx="4876800" cy="4743450"/>
          </a:xfrm>
          <a:prstGeom prst="rect">
            <a:avLst/>
          </a:prstGeom>
          <a:noFill/>
        </p:spPr>
      </p:pic>
      <p:pic>
        <p:nvPicPr>
          <p:cNvPr id="24582" name="Picture 6" descr="нептун3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>
          <a:xfrm>
            <a:off x="0" y="0"/>
            <a:ext cx="4419600" cy="4648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neptune_moons1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6696075" y="0"/>
            <a:ext cx="2447925" cy="755650"/>
          </a:xfrm>
        </p:spPr>
        <p:txBody>
          <a:bodyPr/>
          <a:lstStyle/>
          <a:p>
            <a:r>
              <a:rPr lang="ru-RU" sz="1600">
                <a:solidFill>
                  <a:schemeClr val="bg1"/>
                </a:solidFill>
              </a:rPr>
              <a:t>Луны Нептуна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5715000"/>
            <a:ext cx="3733800" cy="1143000"/>
          </a:xfrm>
        </p:spPr>
        <p:txBody>
          <a:bodyPr/>
          <a:lstStyle/>
          <a:p>
            <a:r>
              <a:rPr lang="ru-RU" b="1" i="1"/>
              <a:t>Юпитер</a:t>
            </a:r>
          </a:p>
        </p:txBody>
      </p:sp>
      <p:pic>
        <p:nvPicPr>
          <p:cNvPr id="5125" name="Picture 5" descr="юпит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4343400" cy="5257800"/>
          </a:xfrm>
          <a:prstGeom prst="rect">
            <a:avLst/>
          </a:prstGeom>
          <a:noFill/>
        </p:spPr>
      </p:pic>
      <p:pic>
        <p:nvPicPr>
          <p:cNvPr id="5126" name="Picture 6" descr="юпитер и ганимед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371600"/>
            <a:ext cx="4800600" cy="5486400"/>
          </a:xfrm>
          <a:noFill/>
          <a:ln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28600" y="533400"/>
            <a:ext cx="4457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tx2"/>
                </a:solidFill>
              </a:rPr>
              <a:t>Юпитер и Ганимед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0" y="274638"/>
            <a:ext cx="3733800" cy="1935162"/>
          </a:xfrm>
        </p:spPr>
        <p:txBody>
          <a:bodyPr/>
          <a:lstStyle/>
          <a:p>
            <a:r>
              <a:rPr lang="ru-RU"/>
              <a:t>Нептун из-за Тритона.</a:t>
            </a:r>
          </a:p>
        </p:txBody>
      </p:sp>
      <p:pic>
        <p:nvPicPr>
          <p:cNvPr id="27653" name="Picture 5" descr="нептун из за тритона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4800600" y="2514600"/>
            <a:ext cx="4343400" cy="4343400"/>
          </a:xfrm>
          <a:prstGeom prst="rect">
            <a:avLst/>
          </a:prstGeom>
          <a:noFill/>
        </p:spPr>
      </p:pic>
      <p:pic>
        <p:nvPicPr>
          <p:cNvPr id="27654" name="Picture 6" descr="нептун2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>
          <a:xfrm>
            <a:off x="0" y="0"/>
            <a:ext cx="4800600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/>
              <a:t>Плутон.</a:t>
            </a:r>
          </a:p>
        </p:txBody>
      </p:sp>
      <p:pic>
        <p:nvPicPr>
          <p:cNvPr id="28677" name="Picture 5" descr="плутон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плутон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l="4167" r="5833" b="55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плутон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8229600" cy="685800"/>
          </a:xfrm>
        </p:spPr>
        <p:txBody>
          <a:bodyPr/>
          <a:lstStyle/>
          <a:p>
            <a:r>
              <a:rPr lang="ru-RU" sz="4000"/>
              <a:t>Плутон и три спутника.</a:t>
            </a:r>
          </a:p>
        </p:txBody>
      </p:sp>
      <p:pic>
        <p:nvPicPr>
          <p:cNvPr id="31749" name="Picture 5" descr="плутон и три спутника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l="1666" r="1666" b="18420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 l="2396" t="2222" r="4167" b="44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12358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 t="1788" r="8333" b="327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юпитер1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381000" y="0"/>
            <a:ext cx="82677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0" y="152400"/>
            <a:ext cx="4114800" cy="1143000"/>
          </a:xfrm>
        </p:spPr>
        <p:txBody>
          <a:bodyPr/>
          <a:lstStyle/>
          <a:p>
            <a:r>
              <a:rPr lang="ru-RU" sz="4000" b="1"/>
              <a:t>Юпитер и красное пятно</a:t>
            </a:r>
            <a:r>
              <a:rPr lang="ru-RU" sz="4000"/>
              <a:t>.</a:t>
            </a:r>
          </a:p>
        </p:txBody>
      </p:sp>
      <p:pic>
        <p:nvPicPr>
          <p:cNvPr id="8197" name="Picture 5" descr="юпитер красное пя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790700"/>
            <a:ext cx="4267200" cy="5067300"/>
          </a:xfrm>
          <a:prstGeom prst="rect">
            <a:avLst/>
          </a:prstGeom>
          <a:noFill/>
        </p:spPr>
      </p:pic>
      <p:pic>
        <p:nvPicPr>
          <p:cNvPr id="8198" name="Picture 6" descr="размет красного пятна по ср с землей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>
          <a:xfrm>
            <a:off x="0" y="0"/>
            <a:ext cx="4876800" cy="4419600"/>
          </a:xfrm>
          <a:noFill/>
          <a:ln/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04800" y="4648200"/>
            <a:ext cx="381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tx2"/>
                </a:solidFill>
              </a:rPr>
              <a:t>Размер красного пятна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Полярное сияние.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9" name="Picture 5" descr="полярное сияние юпит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810000" cy="1143000"/>
          </a:xfrm>
        </p:spPr>
        <p:txBody>
          <a:bodyPr/>
          <a:lstStyle/>
          <a:p>
            <a:r>
              <a:rPr lang="ru-RU" sz="4000" b="1"/>
              <a:t>Облака на Юпитере.</a:t>
            </a:r>
          </a:p>
        </p:txBody>
      </p:sp>
      <p:pic>
        <p:nvPicPr>
          <p:cNvPr id="12293" name="Picture 5" descr="облака юпитера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3794" r="13792"/>
          <a:stretch>
            <a:fillRect/>
          </a:stretch>
        </p:blipFill>
        <p:spPr bwMode="auto">
          <a:xfrm>
            <a:off x="4876800" y="1524000"/>
            <a:ext cx="4267200" cy="5334000"/>
          </a:xfrm>
          <a:prstGeom prst="rect">
            <a:avLst/>
          </a:prstGeom>
          <a:noFill/>
        </p:spPr>
      </p:pic>
      <p:pic>
        <p:nvPicPr>
          <p:cNvPr id="12294" name="Picture 6" descr="полярное сияние2 юпитера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>
          <a:xfrm>
            <a:off x="0" y="0"/>
            <a:ext cx="4800600" cy="5334000"/>
          </a:xfrm>
          <a:noFill/>
          <a:ln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57200" y="5410200"/>
            <a:ext cx="396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</a:rPr>
              <a:t>Полярное сияние на Юпитере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Кольца на Юпитере.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3" name="Picture 5" descr="кольцо юпитера"/>
          <p:cNvPicPr>
            <a:picLocks noChangeAspect="1" noChangeArrowheads="1"/>
          </p:cNvPicPr>
          <p:nvPr/>
        </p:nvPicPr>
        <p:blipFill>
          <a:blip r:embed="rId2" cstate="print">
            <a:lum bright="36000"/>
          </a:blip>
          <a:srcRect/>
          <a:stretch>
            <a:fillRect/>
          </a:stretch>
        </p:blipFill>
        <p:spPr bwMode="auto">
          <a:xfrm>
            <a:off x="0" y="1295400"/>
            <a:ext cx="91440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828800" y="54102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 eaLnBrk="0" hangingPunct="0"/>
            <a:r>
              <a:rPr lang="fr-FR" sz="8000" b="1" i="1">
                <a:latin typeface="Times New Roman" pitchFamily="18" charset="0"/>
              </a:rPr>
              <a:t>Сатурн</a:t>
            </a:r>
            <a:endParaRPr lang="fr-FR" sz="8000" b="1" i="1">
              <a:latin typeface="Times New Roman Cyr" charset="-52"/>
            </a:endParaRPr>
          </a:p>
        </p:txBody>
      </p:sp>
      <p:pic>
        <p:nvPicPr>
          <p:cNvPr id="41987" name="Picture 3"/>
          <p:cNvPicPr>
            <a:picLocks noChangeArrowheads="1"/>
          </p:cNvPicPr>
          <p:nvPr/>
        </p:nvPicPr>
        <p:blipFill>
          <a:blip r:embed="rId3" cstate="print">
            <a:lum bright="18000"/>
          </a:blip>
          <a:srcRect l="560" r="870"/>
          <a:stretch>
            <a:fillRect/>
          </a:stretch>
        </p:blipFill>
        <p:spPr bwMode="auto">
          <a:xfrm>
            <a:off x="1588" y="0"/>
            <a:ext cx="91424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9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ru-RU"/>
              <a:t>Сатурн.</a:t>
            </a:r>
          </a:p>
        </p:txBody>
      </p:sp>
      <p:pic>
        <p:nvPicPr>
          <p:cNvPr id="13317" name="Picture 5" descr="сатурн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4648200" y="1219200"/>
            <a:ext cx="4495800" cy="5486400"/>
          </a:xfrm>
          <a:prstGeom prst="rect">
            <a:avLst/>
          </a:prstGeom>
          <a:noFill/>
        </p:spPr>
      </p:pic>
      <p:pic>
        <p:nvPicPr>
          <p:cNvPr id="13318" name="Picture 6" descr="сатурн2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>
          <a:xfrm>
            <a:off x="0" y="1219200"/>
            <a:ext cx="4343400" cy="5486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75</Words>
  <Application>Microsoft Office PowerPoint</Application>
  <PresentationFormat>Экран (4:3)</PresentationFormat>
  <Paragraphs>31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Times New Roman</vt:lpstr>
      <vt:lpstr>Times New Roman Cyr</vt:lpstr>
      <vt:lpstr>Оформление по умолчанию</vt:lpstr>
      <vt:lpstr>Слайд 1</vt:lpstr>
      <vt:lpstr>Юпитер</vt:lpstr>
      <vt:lpstr>Слайд 3</vt:lpstr>
      <vt:lpstr>Юпитер и красное пятно.</vt:lpstr>
      <vt:lpstr>Полярное сияние.</vt:lpstr>
      <vt:lpstr>Облака на Юпитере.</vt:lpstr>
      <vt:lpstr>Кольца на Юпитере.</vt:lpstr>
      <vt:lpstr>Слайд 8</vt:lpstr>
      <vt:lpstr>Сатурн.</vt:lpstr>
      <vt:lpstr>Слайд 10</vt:lpstr>
      <vt:lpstr>Облака на Сатурне.</vt:lpstr>
      <vt:lpstr>Полярное сияние на Сатурне.</vt:lpstr>
      <vt:lpstr>Внутри кольца Сатурна</vt:lpstr>
      <vt:lpstr>Кольца Сатурна.</vt:lpstr>
      <vt:lpstr>Уран.</vt:lpstr>
      <vt:lpstr>Слайд 16</vt:lpstr>
      <vt:lpstr>Слайд 17</vt:lpstr>
      <vt:lpstr>Нептун.</vt:lpstr>
      <vt:lpstr>Луны Нептуна</vt:lpstr>
      <vt:lpstr>Нептун из-за Тритона.</vt:lpstr>
      <vt:lpstr>Плутон.</vt:lpstr>
      <vt:lpstr>Слайд 22</vt:lpstr>
      <vt:lpstr>Слайд 23</vt:lpstr>
      <vt:lpstr>Плутон и три спутника.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6</cp:revision>
  <cp:lastPrinted>1601-01-01T00:00:00Z</cp:lastPrinted>
  <dcterms:created xsi:type="dcterms:W3CDTF">1601-01-01T00:00:00Z</dcterms:created>
  <dcterms:modified xsi:type="dcterms:W3CDTF">2013-05-06T19:50:08Z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