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-31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344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951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015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065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570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118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4958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685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804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07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070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856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949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648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3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802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211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B80B62-7AFC-4C9E-B03B-FC9AF5FA3B8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4A23CB-B532-49B2-99F2-09E097F16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18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Пластилиновый мультфильм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lvl="0" algn="r">
              <a:lnSpc>
                <a:spcPct val="100000"/>
              </a:lnSpc>
              <a:buClr>
                <a:srgbClr val="90C226"/>
              </a:buClr>
              <a:buSzPts val="1440"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Выполнила: Осипова</a:t>
            </a:r>
            <a:r>
              <a:rPr kumimoji="0" lang="ru-RU" sz="1400" b="0" i="0" u="none" strike="noStrike" kern="0" cap="none" spc="0" normalizeH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Диана Александровна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lvl="0" algn="r">
              <a:lnSpc>
                <a:spcPct val="100000"/>
              </a:lnSpc>
              <a:buClr>
                <a:srgbClr val="90C226"/>
              </a:buClr>
              <a:buSzPts val="1440"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Ученица 9 «а» класса МБОУ «СОШ№17»</a:t>
            </a:r>
          </a:p>
          <a:p>
            <a:pPr lvl="0" algn="r">
              <a:lnSpc>
                <a:spcPct val="100000"/>
              </a:lnSpc>
              <a:buClr>
                <a:srgbClr val="90C226"/>
              </a:buClr>
              <a:buSzPts val="1440"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Руководитель проекта: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Дружинина Ольга Валерьевна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lvl="0" algn="r">
              <a:lnSpc>
                <a:spcPct val="100000"/>
              </a:lnSpc>
              <a:buClr>
                <a:srgbClr val="90C226"/>
              </a:buClr>
              <a:buSzPts val="1440"/>
            </a:pPr>
            <a:r>
              <a:rPr lang="ru-RU" sz="14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Trebuchet MS"/>
              </a:rPr>
              <a:t>Учитель информатики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МБОУ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«СОШ№17»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493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dirty="0" smtClean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пластилинового мультфильма.</a:t>
            </a:r>
          </a:p>
          <a:p>
            <a:endParaRPr lang="ru-RU" dirty="0" smtClean="0">
              <a:solidFill>
                <a:srgbClr val="2C2D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 smtClean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2C2D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историю развития пластилиновой мультипликации</a:t>
            </a:r>
            <a:r>
              <a:rPr lang="ru-RU" dirty="0" smtClean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2C2D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основные этапы создания пластилинового мультфильма</a:t>
            </a:r>
            <a:r>
              <a:rPr lang="ru-RU" dirty="0" smtClean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2C2D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персонажи, декорации сюжета.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454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пластилинового мультфильма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solidFill>
                  <a:srgbClr val="2C2D2E"/>
                </a:solidFill>
                <a:latin typeface="Arial" panose="020B0604020202020204" pitchFamily="34" charset="0"/>
              </a:rPr>
              <a:t>Началом зарождения мультипликации, я думаю, можно считать момент изобретения аппарата, который смог впервые «одушевить» рисунки. Его изобрел француз Эмиль </a:t>
            </a:r>
            <a:r>
              <a:rPr lang="ru-RU" dirty="0" err="1">
                <a:solidFill>
                  <a:srgbClr val="2C2D2E"/>
                </a:solidFill>
                <a:latin typeface="Arial" panose="020B0604020202020204" pitchFamily="34" charset="0"/>
              </a:rPr>
              <a:t>Рейно</a:t>
            </a:r>
            <a:r>
              <a:rPr lang="ru-RU" dirty="0">
                <a:solidFill>
                  <a:srgbClr val="2C2D2E"/>
                </a:solidFill>
                <a:latin typeface="Arial" panose="020B0604020202020204" pitchFamily="34" charset="0"/>
              </a:rPr>
              <a:t> 20 июля 1877 года. Назывался этот аппарат </a:t>
            </a:r>
            <a:r>
              <a:rPr lang="ru-RU" dirty="0" err="1">
                <a:solidFill>
                  <a:srgbClr val="2C2D2E"/>
                </a:solidFill>
                <a:latin typeface="Arial" panose="020B0604020202020204" pitchFamily="34" charset="0"/>
              </a:rPr>
              <a:t>праксиноскоп</a:t>
            </a:r>
            <a:r>
              <a:rPr lang="ru-RU" dirty="0">
                <a:solidFill>
                  <a:srgbClr val="2C2D2E"/>
                </a:solidFill>
                <a:latin typeface="Arial" panose="020B0604020202020204" pitchFamily="34" charset="0"/>
              </a:rPr>
              <a:t>. Эмиль </a:t>
            </a:r>
            <a:r>
              <a:rPr lang="ru-RU" dirty="0" err="1">
                <a:solidFill>
                  <a:srgbClr val="2C2D2E"/>
                </a:solidFill>
                <a:latin typeface="Arial" panose="020B0604020202020204" pitchFamily="34" charset="0"/>
              </a:rPr>
              <a:t>Рейно</a:t>
            </a:r>
            <a:r>
              <a:rPr lang="ru-RU" dirty="0">
                <a:solidFill>
                  <a:srgbClr val="2C2D2E"/>
                </a:solidFill>
                <a:latin typeface="Arial" panose="020B0604020202020204" pitchFamily="34" charset="0"/>
              </a:rPr>
              <a:t> объявил о своём изобретении и продемонстрировал сконструированный им аппарат в академии.</a:t>
            </a:r>
          </a:p>
          <a:p>
            <a:pPr algn="just"/>
            <a:r>
              <a:rPr lang="ru-RU" dirty="0">
                <a:solidFill>
                  <a:srgbClr val="2C2D2E"/>
                </a:solidFill>
                <a:latin typeface="Arial" panose="020B0604020202020204" pitchFamily="34" charset="0"/>
              </a:rPr>
              <a:t>В нашей стране первый мультфильм, выполненный при помощи техники пластилиновой анимации был снят в 1981 году. Автор - Александр Татарский. Его «Пластилиновая ворона» была создана по мотивам известной басни И. Крылова «Ворона и лисица».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974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Теоретическая часть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431" y="2476037"/>
            <a:ext cx="2862338" cy="3323493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628" y="2487125"/>
            <a:ext cx="2717713" cy="3317875"/>
          </a:xfrm>
        </p:spPr>
      </p:pic>
    </p:spTree>
    <p:extLst>
      <p:ext uri="{BB962C8B-B14F-4D97-AF65-F5344CB8AC3E}">
        <p14:creationId xmlns:p14="http://schemas.microsoft.com/office/powerpoint/2010/main" val="2409446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34926" y="2576182"/>
            <a:ext cx="3438442" cy="25910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0543" y="2640197"/>
            <a:ext cx="3694496" cy="24629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94688" y="5207466"/>
            <a:ext cx="2865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Кадр из мультфильма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384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44</TotalTime>
  <Words>145</Words>
  <Application>Microsoft Office PowerPoint</Application>
  <PresentationFormat>Произвольный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Натуральные материалы</vt:lpstr>
      <vt:lpstr>Пластилиновый мультфильм</vt:lpstr>
      <vt:lpstr>Введение</vt:lpstr>
      <vt:lpstr>История пластилинового мультфильма</vt:lpstr>
      <vt:lpstr>Теоретическая часть</vt:lpstr>
      <vt:lpstr>Практическая часть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Пластилиновый мультфильм</dc:title>
  <dc:creator>BALCHUGOVA</dc:creator>
  <cp:lastModifiedBy>shool17</cp:lastModifiedBy>
  <cp:revision>7</cp:revision>
  <dcterms:created xsi:type="dcterms:W3CDTF">2023-01-20T00:25:23Z</dcterms:created>
  <dcterms:modified xsi:type="dcterms:W3CDTF">2023-02-12T06:22:58Z</dcterms:modified>
</cp:coreProperties>
</file>