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7851648" cy="28956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Городская экологическая акция </a:t>
            </a:r>
            <a:br>
              <a:rPr lang="ru-RU" sz="400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«Покормите птиц зимой»</a:t>
            </a:r>
            <a:br>
              <a:rPr lang="ru-RU" sz="400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3429000"/>
            <a:ext cx="7854696" cy="27432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 организации – Иванова Ирина Викторовна, </a:t>
            </a:r>
          </a:p>
          <a:p>
            <a:pPr algn="ctr"/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– воспитанники группы №2 «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Капитошка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 возраст участников5-6 лет</a:t>
            </a:r>
          </a:p>
          <a:p>
            <a:pPr algn="ctr"/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Руководители проекта –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endParaRPr lang="ru-RU" sz="2400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dirty="0" err="1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Кривобородько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Оксана Сергеевна</a:t>
            </a:r>
            <a:endParaRPr lang="ru-RU" sz="22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bg>
      <p:bgPr>
        <a:blipFill>
          <a:blip cstate="print" r:embed="rId2"/>
          <a:tile algn="tl" flip="none" sx="100000" sy="100000" tx="0" ty="0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381000"/>
          </a:xfrm>
        </p:spPr>
        <p:txBody>
          <a:bodyPr>
            <a:noAutofit/>
          </a:bodyPr>
          <a:lstStyle/>
          <a:p>
            <a:pPr algn="ctr"/>
            <a:r>
              <a:rPr dirty="0" lang="ru-RU" smtClean="0" sz="2800" u="sng">
                <a:solidFill>
                  <a:schemeClr val="tx1">
                    <a:lumMod val="75000"/>
                  </a:schemeClr>
                </a:solidFill>
                <a:latin charset="0" pitchFamily="18" typeface="Times New Roman"/>
                <a:cs charset="0" pitchFamily="18" typeface="Times New Roman"/>
              </a:rPr>
              <a:t>Подготовительный этап</a:t>
            </a:r>
            <a:endParaRPr dirty="0" lang="ru-RU" sz="2800" u="sng">
              <a:solidFill>
                <a:schemeClr val="tx1">
                  <a:lumMod val="75000"/>
                </a:schemeClr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idx="1" type="body"/>
          </p:nvPr>
        </p:nvSpPr>
        <p:spPr>
          <a:xfrm>
            <a:off x="457200" y="1143000"/>
            <a:ext cx="4040188" cy="1143000"/>
          </a:xfrm>
        </p:spPr>
        <p:txBody>
          <a:bodyPr/>
          <a:lstStyle/>
          <a:p>
            <a:r>
              <a:rPr dirty="0" lang="ru-RU" smtClean="0">
                <a:solidFill>
                  <a:srgbClr val="7030A0"/>
                </a:solidFill>
                <a:latin charset="0" pitchFamily="18" typeface="Times New Roman"/>
                <a:cs charset="0" pitchFamily="18" typeface="Times New Roman"/>
              </a:rPr>
              <a:t>Беседы с воспитанниками о зимующих птицах Воронежского края, об их повадках и особенностях питания.</a:t>
            </a:r>
            <a:endParaRPr dirty="0" lang="ru-RU">
              <a:solidFill>
                <a:srgbClr val="7030A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idx="3" sz="half" type="body"/>
          </p:nvPr>
        </p:nvSpPr>
        <p:spPr>
          <a:xfrm>
            <a:off x="4645025" y="838201"/>
            <a:ext cx="4041775" cy="1676400"/>
          </a:xfrm>
        </p:spPr>
        <p:txBody>
          <a:bodyPr>
            <a:normAutofit fontScale="85000" lnSpcReduction="10000"/>
          </a:bodyPr>
          <a:lstStyle/>
          <a:p>
            <a:r>
              <a:rPr dirty="0" lang="ru-RU" smtClean="0">
                <a:solidFill>
                  <a:srgbClr val="7030A0"/>
                </a:solidFill>
              </a:rPr>
              <a:t>Продуктивная деятельность. Цель – экологическое воспитание дошкольников и развитие у них интереса и положительного отношения к живой природе</a:t>
            </a:r>
            <a:endParaRPr dirty="0" lang="ru-RU">
              <a:solidFill>
                <a:srgbClr val="7030A0"/>
              </a:solidFill>
            </a:endParaRPr>
          </a:p>
        </p:txBody>
      </p:sp>
      <p:pic>
        <p:nvPicPr>
          <p:cNvPr descr="C:\Users\михаил\Desktop\проект Покорми птиц зимой\IMG_0226.JPG" id="9" name="Содержимое 8"/>
          <p:cNvPicPr>
            <a:picLocks noGrp="1"/>
          </p:cNvPicPr>
          <p:nvPr>
            <p:ph idx="2" sz="quarter"/>
          </p:nvPr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228600" y="2743200"/>
            <a:ext cx="4040188" cy="303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михаил\Desktop\проект Покорми птиц зимой\IMG_0175.JPG" id="10" name="Содержимое 9"/>
          <p:cNvPicPr>
            <a:picLocks noGrp="1"/>
          </p:cNvPicPr>
          <p:nvPr>
            <p:ph idx="4" sz="quarter"/>
          </p:nvPr>
        </p:nvPicPr>
        <p:blipFill>
          <a:blip cstate="print" r:embed="rId4"/>
          <a:srcRect b="136"/>
          <a:stretch>
            <a:fillRect/>
          </a:stretch>
        </p:blipFill>
        <p:spPr bwMode="auto">
          <a:xfrm>
            <a:off x="4876800" y="2590800"/>
            <a:ext cx="4041775" cy="1497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https://sun9-65.userapi.com/impf/zLKo4QT8TCsyfkGhGS5juP4zbTx-3rMALu6dHw/4VA4X8-caAc.jpg?size=810x1080&amp;quality=96&amp;sign=795d4333ccbfc43689772b339184a6c1&amp;type=album" id="11" name="Рисунок 10"/>
          <p:cNvPicPr/>
          <p:nvPr/>
        </p:nvPicPr>
        <p:blipFill>
          <a:blip cstate="print" r:embed="rId5"/>
          <a:srcRect b="142" t="99"/>
          <a:stretch>
            <a:fillRect/>
          </a:stretch>
        </p:blipFill>
        <p:spPr bwMode="auto">
          <a:xfrm>
            <a:off x="4114800" y="4114800"/>
            <a:ext cx="382579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cstate="print" r:embed="rId2"/>
          <a:tile algn="tl" flip="none" sx="100000" sy="100000" tx="0" ty="0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515112"/>
          </a:xfrm>
        </p:spPr>
        <p:txBody>
          <a:bodyPr>
            <a:normAutofit/>
          </a:bodyPr>
          <a:lstStyle/>
          <a:p>
            <a:pPr algn="ctr"/>
            <a:r>
              <a:rPr dirty="0" lang="ru-RU" smtClean="0" sz="2800" u="sng">
                <a:solidFill>
                  <a:schemeClr val="accent2">
                    <a:lumMod val="75000"/>
                  </a:schemeClr>
                </a:solidFill>
                <a:latin charset="0" pitchFamily="18" typeface="Times New Roman"/>
                <a:cs charset="0" pitchFamily="18" typeface="Times New Roman"/>
              </a:rPr>
              <a:t>Привлечение родителей к изготовлению кормушек</a:t>
            </a:r>
            <a:endParaRPr dirty="0" lang="ru-RU" sz="2800" u="sng">
              <a:solidFill>
                <a:schemeClr val="accent2">
                  <a:lumMod val="75000"/>
                </a:schemeClr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михаил\Desktop\проект Покорми птиц зимой\фото.jpg" id="9" name="Содержимое 8"/>
          <p:cNvPicPr>
            <a:picLocks noGrp="1"/>
          </p:cNvPicPr>
          <p:nvPr>
            <p:ph idx="1" sz="half"/>
          </p:nvPr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228600" y="1066800"/>
            <a:ext cx="4191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михаил\Desktop\проект Покорми птиц зимой\IMG_0319.JPG" id="14" name="Рисунок 13"/>
          <p:cNvPicPr/>
          <p:nvPr/>
        </p:nvPicPr>
        <p:blipFill>
          <a:blip cstate="print" r:embed="rId4"/>
          <a:srcRect l="20"/>
          <a:stretch>
            <a:fillRect/>
          </a:stretch>
        </p:blipFill>
        <p:spPr bwMode="auto">
          <a:xfrm>
            <a:off x="4343400" y="4114800"/>
            <a:ext cx="2809835" cy="2449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https://sun9-54.userapi.com/impf/IrLE4XprJQdSNJ0vEz5EzXToV0zyXfxpNPqONQ/fGnAQW67Dgo.jpg?size=1280x960&amp;quality=96&amp;sign=db4948d4f2dd1cc54f5f5e1a652779b0&amp;type=album" id="16" name="Содержимое 15"/>
          <p:cNvPicPr>
            <a:picLocks noGrp="1"/>
          </p:cNvPicPr>
          <p:nvPr>
            <p:ph idx="2" sz="half"/>
          </p:nvPr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4572000" y="10668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михаил\Desktop\проект Покорми птиц зимой\IMG_0320.JPG" id="17" name="Рисунок 16"/>
          <p:cNvPicPr/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6705600" y="3886200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детьми получившихся кормушек</a:t>
            </a:r>
            <a:endParaRPr lang="ru-RU" sz="3600" u="sng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9" descr="https://sun9-16.userapi.com/impf/XGrIcXjbukk3cGTG37pWLSk2hBe4RifCkmAfwg/Qtmmtpji01U.jpg?size=1280x960&amp;quality=96&amp;sign=3216671a93f14e70b6068319e07e23de&amp;type=album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905000"/>
            <a:ext cx="4343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sun9-41.userapi.com/impf/5daqOcpu0YrSaKM2ugHRRKnF-jQzfccNMYo1lA/xdZjZX97ejg.jpg?size=1280x960&amp;quality=96&amp;sign=cb762ad57962f5c9b889dde893579305&amp;type=album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2209800"/>
            <a:ext cx="3810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305800" cy="5715000"/>
          </a:xfrm>
        </p:spPr>
        <p:txBody>
          <a:bodyPr>
            <a:noAutofit/>
          </a:bodyPr>
          <a:lstStyle/>
          <a:p>
            <a:pPr indent="457200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Кормушки были вывешены на участке для прогулок на прилегающей к детскому саду территории с целью дальнейшего наблюдения детьми за прилетающими птицами.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Наблюдение осуществлялось во время прогулок. 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Были замечено, что кормушки посещали воробьи, синицы, также в кормушки большого размера прилетали галки и сороки. 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Дети с воспитателями ежедневно проверяли наличие корма и по необходимости досыпали в кормушки пшено, семечки, рис и пшеницу, которые воспитанники заранее по просьбе воспитателей приносили  из дома. 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Размещение кормушек на территории </a:t>
            </a:r>
            <a:br>
              <a:rPr lang="ru-RU" sz="3600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детского сада</a:t>
            </a:r>
            <a:endParaRPr lang="ru-RU" sz="3600" u="sng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s://sun9-50.userapi.com/impf/hZ0Mtj6stCYhh4Uj5FBKZCG-fHYvgyit2Rkxpw/vj6_rYJ13XA.jpg?size=1280x960&amp;quality=96&amp;sign=a6b3cc57873b8bd78afae681afd67715&amp;type=album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657600"/>
            <a:ext cx="3581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sun9-16.userapi.com/impf/QLp6QkCSXb9COj0OWb1GcLQIz23q-fN8HMQneA/4TtstNVzwzs.jpg?size=1280x960&amp;quality=96&amp;sign=828a0a107042b76a41577e7e97eaac7e&amp;type=album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066800"/>
            <a:ext cx="3962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https://sun9-75.userapi.com/impf/-Rfn-DoumdvoUZ53flRh-jDuzdC5zz5ey0lppw/kQpRpBl8nDA.jpg?size=810x1080&amp;quality=96&amp;sign=a022935168f3bbc9719bb9a78cff466a&amp;type=album"/>
          <p:cNvPicPr>
            <a:picLocks noGrp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990600"/>
            <a:ext cx="3325416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11" descr="https://sun9-9.userapi.com/impf/pUjPMEOSE5ElXMHgDJyRyU83ZDjVhNjvZQ4Wfg/_1MCqoMc4Sw.jpg?size=810x1080&amp;quality=96&amp;sign=ff5f4da7454676582aa84c4e3d5ed10a&amp;type=album"/>
          <p:cNvPicPr>
            <a:picLocks noGrp="1"/>
          </p:cNvPicPr>
          <p:nvPr>
            <p:ph sz="half" idx="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2590800"/>
            <a:ext cx="1777603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sun9-14.userapi.com/impf/MUq5Fv7lr_vTlttO2baba1Fz5McJz2_2psnStQ/OFnjHA6cXyo.jpg?size=1280x960&amp;quality=96&amp;sign=b9cc0b6bedabe8466708b8e727b73ae6&amp;type=album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33600" y="4782741"/>
            <a:ext cx="3505200" cy="2075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3400" y="2209800"/>
            <a:ext cx="8305800" cy="114300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Благодарим за внимание!</a:t>
            </a:r>
            <a:endParaRPr lang="ru-RU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0B5394"/>
      </a:dk1>
      <a:lt1>
        <a:sysClr val="window" lastClr="FFFFFF"/>
      </a:lt1>
      <a:dk2>
        <a:srgbClr val="DBF5F9"/>
      </a:dk2>
      <a:lt2>
        <a:srgbClr val="FFFFFF"/>
      </a:lt2>
      <a:accent1>
        <a:srgbClr val="85DFD0"/>
      </a:accent1>
      <a:accent2>
        <a:srgbClr val="0070C0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</TotalTime>
  <Words>105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Городская экологическая акция  «Покормите птиц зимой» </vt:lpstr>
      <vt:lpstr>Подготовительный этап</vt:lpstr>
      <vt:lpstr>Привлечение родителей к изготовлению кормушек</vt:lpstr>
      <vt:lpstr>Презентация детьми получившихся кормушек</vt:lpstr>
      <vt:lpstr>Кормушки были вывешены на участке для прогулок на прилегающей к детскому саду территории с целью дальнейшего наблюдения детьми за прилетающими птицами.  Наблюдение осуществлялось во время прогулок.  Были замечено, что кормушки посещали воробьи, синицы, также в кормушки большого размера прилетали галки и сороки.         Дети с воспитателями ежедневно проверяли наличие корма и по необходимости досыпали в кормушки пшено, семечки, рис и пшеницу, которые воспитанники заранее по просьбе воспитателей приносили  из дома. </vt:lpstr>
      <vt:lpstr>Размещение кормушек на территории  детского сада</vt:lpstr>
      <vt:lpstr>Благодарим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Акция  «Покормите птиц зимой» МБДОУ «Детский сад общеразвивающего вида №110»</dc:title>
  <dc:creator>Михаил и Елена</dc:creator>
  <cp:lastModifiedBy>Леня</cp:lastModifiedBy>
  <cp:revision>10</cp:revision>
  <cp:lastPrinted>2021-03-15T07:58:32Z</cp:lastPrinted>
  <dcterms:created xsi:type="dcterms:W3CDTF">2021-03-11T19:17:08Z</dcterms:created>
  <dcterms:modified xsi:type="dcterms:W3CDTF">2023-02-12T15:16:59Z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436974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