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221AE-9A0C-C159-B701-E964EA0C2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AE15EE-8716-7B85-635C-16BED044AD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6035FC-0CBE-12FA-3672-50432A29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350ED4-3898-98F6-07DB-F0580DAB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0F4698-7633-9687-5835-67F92EAEF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170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5EA34-2B27-7FEC-8F4E-6405E3298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F1E895-6753-7415-791F-800B61388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DD8474-5BBE-B987-69DB-79C9F05B3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62DC66-4BE0-CC10-D37C-A109097BD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34CC12-5CCF-21A9-974E-DBC524C48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91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8EB324D-5608-A310-AA70-C941DCCA1F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C6CB94-6F42-F1D8-8069-E62579239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8C74F6-564C-FAC5-53F1-F9C5FD8C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006E52-0550-3C73-7503-4E577BF84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0F65F-E188-EF0F-B699-887AA0EE8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67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2CDDE-27E3-6278-7D21-232FC698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AD96C9-40CA-CFD7-CE6B-9075E89AA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BB96DC-A52E-53BB-3760-F2456086A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69AB70-1602-D3F5-6BE0-A4386550F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CC7721-FF2F-5452-3DB1-331B1750F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09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CAF0E-EC08-AD7A-78EF-AA7CE9130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8C0126-8F12-26AB-F1FD-DB0308A43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750FD0-DF36-B233-85CD-82F70B98E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0B238B-020A-FFE8-2154-39986581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8383CD-71CF-4EE0-6A53-72346914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65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B35FD-C89E-A097-73FB-627F33543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BB26B2-2190-E5A2-9493-BF455E60F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0A9EE2-8694-FA7C-7E36-332A319812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D4F6CE-B41E-ECEE-D976-CB1904BF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C048F6-508B-E0DC-DE3E-1D380101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9051F8-658D-1F69-9D25-CB1A2E45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18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127869-FAE3-5827-1D7A-81289E22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BCA899-4336-414B-2C02-44341960E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5057B0-6636-DFB1-DBAD-4861CC51A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D5ABFA-F9B6-2EC3-7FA6-8995F1EDE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EF99157-89F7-E5E5-72E1-33C744F7F9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EE842EE-A8B4-26A7-5F4C-6DD81F936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1D836D9-2C72-4222-925B-09B5966A6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6AE9947-7F3F-72EC-577F-D91BE0713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91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6ACEB-389F-DFCC-0FF1-D761D99ED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F79007-99DE-E771-FF38-2DC5A5F8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E3EA570-A7E9-F52A-4814-BC069410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6A7743-8E49-C69F-1271-18EEA9BC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45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58A581A-426E-0A8A-1E56-5CEE323EB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B9D8D8F-3DB9-880E-9797-DCB72144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A7E223-8E05-0785-D10D-B13FA386F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92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09455-AC29-2100-4025-87B9F786B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F206D7-92FB-315B-B98D-62FDC2DD4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71241F-4F01-5B6F-3DE1-DDCC8859B3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8548F4-E972-C938-4277-0414D747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C5B3B9-4E0B-BFB7-DB61-13FA46AC2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987F6D-1848-1A0C-ED8D-1E74131F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663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31B92-FB9C-5B96-17DE-41C8397D7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1D7C2C-7380-8C12-2A84-0C9604315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96047A-6418-A8F7-1ADE-D942C5EA3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3863C8-F595-B861-E0A0-A1B4314AE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6187B4-3F29-BECC-35F7-AD1B7F676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A10A60-DAB5-6C91-C477-6F86B22D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913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99403-6B5D-9714-3804-344555D80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B3DD12-9E14-F69F-C1D1-A257CEC8E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01907B-F2E0-0C37-5156-0F5F3F6BC2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C2BCF-230C-418A-A03F-D7B881DE2063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C42E1E-ACB5-D79C-0197-014A2053F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EC7ACE-4AD5-A3D9-3590-F5CFC6FD7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645AD-CB2A-45FB-9ADC-26621666DB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92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1581A058-76CB-933B-5C3F-A11D28AC3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8AA3EA-D4C1-9930-96B7-525AA26546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начинается со стопы!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B8EEB8-0951-0456-7E98-42F0AC19B9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3596" y="4996206"/>
            <a:ext cx="6268824" cy="92382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C6518941-03A3-42E9-76BF-A408AE8222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850CBC5-89F7-6005-634B-15F9717787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8"/>
          <a:stretch/>
        </p:blipFill>
        <p:spPr bwMode="auto">
          <a:xfrm>
            <a:off x="2474259" y="3540542"/>
            <a:ext cx="579294" cy="99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F5A3B44-77DC-3A33-EDEC-321E59933D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93"/>
          <a:stretch/>
        </p:blipFill>
        <p:spPr bwMode="auto">
          <a:xfrm rot="20666889">
            <a:off x="1874870" y="4556765"/>
            <a:ext cx="601948" cy="110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09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E0EC2E9-1C1E-92EA-B778-D89803756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9DD73A-1E34-DD93-2B51-4C830202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BDDEF-805F-EF34-D033-CD380023A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640" y="1825625"/>
            <a:ext cx="944015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1126670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>
            <a:extLst>
              <a:ext uri="{FF2B5EF4-FFF2-40B4-BE49-F238E27FC236}">
                <a16:creationId xmlns:a16="http://schemas.microsoft.com/office/drawing/2014/main" id="{60EF71AA-BF55-72FF-877E-0D2A488A9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793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2FA80-E23C-7022-AFC0-9187D8786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9DF116-0806-2012-E0FF-710C62EC6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508" y="707009"/>
            <a:ext cx="10515600" cy="578586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Детская стопа менее приспособлена к нагрузкам: прыжкам, соскокам с высоких снарядов. Стопы быстро утомляются, и легко подвергается деформации.</a:t>
            </a:r>
          </a:p>
          <a:p>
            <a:pPr marL="0" indent="0">
              <a:buNone/>
            </a:pPr>
            <a:r>
              <a:rPr lang="ru-RU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Функции стопы:</a:t>
            </a:r>
            <a:endParaRPr lang="ru-RU" sz="240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just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форма стопы влияет на состояние осанки, позвоночника, походку.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just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рефлексогенные зоны на подошвенной поверхности стопы обеспечивают её связь с различными системами организма (сердечно-сосудистой, дыхательной ...).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just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деформация стопы у детей приводит к нарушению походки, быстрой утомляемости, застойным явлениям в сосудах нижних конечностей, болям головы, голеней, стоп.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just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свод стопы влияют: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внутренние факторы: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физиологическое развитие детского организма; рахит; избыток массы тела и состояния здоровья.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ru-RU" sz="24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внешние факторы: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недостаточная двигательная активность; неудобная обувь; большие физические нагрузки (не по возрасту).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Для предупреждения плос­костопия и правильного форми­рования стопы используйте игры и специальные упражнения.</a:t>
            </a:r>
            <a:endParaRPr lang="ru-RU" sz="2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ctr">
              <a:buNone/>
            </a:pP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097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>
            <a:extLst>
              <a:ext uri="{FF2B5EF4-FFF2-40B4-BE49-F238E27FC236}">
                <a16:creationId xmlns:a16="http://schemas.microsoft.com/office/drawing/2014/main" id="{C76B235D-E802-8751-43CE-0C485C7D8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49ED1-847A-1F9B-67A6-14C8E4C4B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48" y="823800"/>
            <a:ext cx="10316852" cy="67330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Г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имнастика для стоп привлечёт детей, лишь в том случае, если она выполняется в игровой форме. 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Например: 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FB6DC0-B726-1EA4-CE79-3BEDD2B0A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1170" y="4114800"/>
            <a:ext cx="6932629" cy="2117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.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7A2E8065-A5F7-2610-A17C-D15930E8B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9851" y="3150570"/>
            <a:ext cx="2339034" cy="3026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31657E-AA6D-EAA6-CE9C-1F9CD335043F}"/>
              </a:ext>
            </a:extLst>
          </p:cNvPr>
          <p:cNvSpPr txBox="1"/>
          <p:nvPr/>
        </p:nvSpPr>
        <p:spPr>
          <a:xfrm>
            <a:off x="6517342" y="1568824"/>
            <a:ext cx="48364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Ребенок, сидя, упирается руками на скамейку. Ноги вытянуты. Подтягивает конечности, опираясь на пальцы. Затем возвращается в исходное положение, направляя носки на себя.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l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Ножки пляшут, как в балете,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l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Это пляшут наши дети,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l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Стали ножки выставлять,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l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на пальчиках стоять.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913EE8-64DE-958C-5189-D4EC293EE84E}"/>
              </a:ext>
            </a:extLst>
          </p:cNvPr>
          <p:cNvSpPr txBox="1"/>
          <p:nvPr/>
        </p:nvSpPr>
        <p:spPr>
          <a:xfrm>
            <a:off x="1136245" y="1513292"/>
            <a:ext cx="461909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ебенок сидит на стульчике, вытянув ноги и опираясь пятками на пол. При слове «вверх» тянет носки ног на себя. Затем опускает при слове «Вниз» к полу. </a:t>
            </a:r>
          </a:p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качелях я качаюсь:</a:t>
            </a:r>
          </a:p>
          <a:p>
            <a:r>
              <a:rPr lang="ru-RU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Вверх-вниз, вверх-вниз.</a:t>
            </a:r>
          </a:p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 я поднимаюсь, </a:t>
            </a:r>
          </a:p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Опускаюсь снова в низ.</a:t>
            </a:r>
            <a:b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57CFF35D-0FE8-A51F-F3D7-230D283488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82566" y="3078852"/>
            <a:ext cx="1971233" cy="3098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01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>
            <a:extLst>
              <a:ext uri="{FF2B5EF4-FFF2-40B4-BE49-F238E27FC236}">
                <a16:creationId xmlns:a16="http://schemas.microsoft.com/office/drawing/2014/main" id="{BB11D932-8D0D-30A6-B7CD-014D38402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473F1-7CED-93E3-A58F-B10065EF3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48" y="688157"/>
            <a:ext cx="10316852" cy="100253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Х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ождение босиком по различ­ным природным поверхностям - песок, трава, камни, вода.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способ хорошо влияет на мышцы ног.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66C03E70-492B-F221-9D2C-62DF2E938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2522" y="4090701"/>
            <a:ext cx="3756831" cy="2270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827B51F-4AF3-59A8-7550-21A37A91B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997" y="1454476"/>
            <a:ext cx="3648504" cy="2432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01CADDFF-6684-7883-4886-EDD619E9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139" y="1454476"/>
            <a:ext cx="3863525" cy="2173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F32FD49A-7E2A-4FF3-8F7B-BFF703A15A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10367" y="3886812"/>
            <a:ext cx="2253005" cy="211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3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>
            <a:extLst>
              <a:ext uri="{FF2B5EF4-FFF2-40B4-BE49-F238E27FC236}">
                <a16:creationId xmlns:a16="http://schemas.microsoft.com/office/drawing/2014/main" id="{BCC659CE-4831-8424-4A58-4FDA0A404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6F22CA-0427-CBB3-0870-AC364DC8B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643" y="656105"/>
            <a:ext cx="10482606" cy="103458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Лазание и хождение  по гимнастической лестнице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AA278FF-A0BA-24D3-43DB-FAE87FB560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298" y="1590920"/>
            <a:ext cx="2302709" cy="3344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B2CE472-76DE-9F5C-721A-90D7A174A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7539" y="1987681"/>
            <a:ext cx="3648174" cy="3300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97131C8B-4C1A-1F6D-FF83-D8C036A845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82085" y="1546456"/>
            <a:ext cx="2648933" cy="461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640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CE5DE192-D028-90EA-7688-DA52BBA90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12DAB-7C9E-95E4-DD4D-41447B5B5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65277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велосипеде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8493770-F698-F886-4630-0B10D27E81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769" y="1690688"/>
            <a:ext cx="448070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2B37E719-93CB-3CB1-2219-E04D843CE0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556" b="7511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7626" r="3722" b="22497"/>
          <a:stretch/>
        </p:blipFill>
        <p:spPr bwMode="auto">
          <a:xfrm>
            <a:off x="5553162" y="2794579"/>
            <a:ext cx="6268592" cy="3247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BFCC14-8FE0-D8C1-EB63-CA5A7A801B75}"/>
              </a:ext>
            </a:extLst>
          </p:cNvPr>
          <p:cNvSpPr txBox="1"/>
          <p:nvPr/>
        </p:nvSpPr>
        <p:spPr>
          <a:xfrm>
            <a:off x="7620000" y="2303040"/>
            <a:ext cx="51412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футбол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4743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>
            <a:extLst>
              <a:ext uri="{FF2B5EF4-FFF2-40B4-BE49-F238E27FC236}">
                <a16:creationId xmlns:a16="http://schemas.microsoft.com/office/drawing/2014/main" id="{67FA1CD9-7316-EB95-D3A1-3E58EB2B6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94E0A7-8822-414E-F0C7-B5208434C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288" y="365125"/>
            <a:ext cx="9845511" cy="1325563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массажные коврики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B212D30-0A60-7CED-5F7B-50D585C7B5F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317" y="3713548"/>
            <a:ext cx="3459270" cy="252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89E1A35B-EA37-1667-BED9-0722FE507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6264" y="1353533"/>
            <a:ext cx="3419471" cy="228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2E5D2D17-7545-C3FE-7AB9-E2A9B3D8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1485" y="981036"/>
            <a:ext cx="3222314" cy="2149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423C13E2-7DF3-2088-A3DD-F5ABFD907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34" y="3933847"/>
            <a:ext cx="4720509" cy="2429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07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>
            <a:extLst>
              <a:ext uri="{FF2B5EF4-FFF2-40B4-BE49-F238E27FC236}">
                <a16:creationId xmlns:a16="http://schemas.microsoft.com/office/drawing/2014/main" id="{1EE7B2FF-52AB-1442-B738-B6B156446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3933C-24D4-4DB0-C187-E2D26222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на батуте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60E4596-7E0E-98C2-73F7-F1DCC7E923D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261" y="1319753"/>
            <a:ext cx="3676019" cy="2623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26DE753C-A07D-F034-F164-0195C5742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528" y="1555422"/>
            <a:ext cx="4687479" cy="3124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C2650E38-83B9-5E97-3214-277416FD7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146" y="4041955"/>
            <a:ext cx="3646268" cy="2182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97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0" name="Picture 18">
            <a:extLst>
              <a:ext uri="{FF2B5EF4-FFF2-40B4-BE49-F238E27FC236}">
                <a16:creationId xmlns:a16="http://schemas.microsoft.com/office/drawing/2014/main" id="{6E4E3091-E755-4A78-5B3C-C914E19EB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" y="0"/>
            <a:ext cx="121681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1743A-A187-D4C3-CAD9-CFB2DE7A4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DB6867A-5ABE-1F56-EAA5-AA9816509F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094" y="1328552"/>
            <a:ext cx="3247127" cy="2435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314C2515-14D9-9F02-E1C5-F08BAB05C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023" y="1528649"/>
            <a:ext cx="2821709" cy="211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F8053E0C-97EE-5A10-932F-CC73FA3C39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72242" y="1263046"/>
            <a:ext cx="2879889" cy="2521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>
            <a:extLst>
              <a:ext uri="{FF2B5EF4-FFF2-40B4-BE49-F238E27FC236}">
                <a16:creationId xmlns:a16="http://schemas.microsoft.com/office/drawing/2014/main" id="{2638E919-175A-58A2-7A86-D1DCE5EE1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131" y="4128940"/>
            <a:ext cx="3053000" cy="1899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2A814F1C-35C5-15A5-B29C-12FD8C5EC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8831" y="3429000"/>
            <a:ext cx="2876551" cy="2481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>
            <a:extLst>
              <a:ext uri="{FF2B5EF4-FFF2-40B4-BE49-F238E27FC236}">
                <a16:creationId xmlns:a16="http://schemas.microsoft.com/office/drawing/2014/main" id="{624CF235-C40C-3431-4DD1-CBD9019CFA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1416" y="4866667"/>
            <a:ext cx="3193123" cy="1325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>
            <a:extLst>
              <a:ext uri="{FF2B5EF4-FFF2-40B4-BE49-F238E27FC236}">
                <a16:creationId xmlns:a16="http://schemas.microsoft.com/office/drawing/2014/main" id="{93C413C4-45F1-1B3D-431F-0D0321010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5987" y="3416111"/>
            <a:ext cx="2632779" cy="1361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471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327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 neue</vt:lpstr>
      <vt:lpstr>Times New Roman</vt:lpstr>
      <vt:lpstr>Тема Office</vt:lpstr>
      <vt:lpstr>Здоровье начинается со стопы!</vt:lpstr>
      <vt:lpstr>.</vt:lpstr>
      <vt:lpstr>Гимнастика для стоп привлечёт детей, лишь в том случае, если она выполняется в игровой форме.   Например: </vt:lpstr>
      <vt:lpstr>Хождение босиком по различ­ным природным поверхностям - песок, трава, камни, вода. Такой способ хорошо влияет на мышцы ног. </vt:lpstr>
      <vt:lpstr>Лазание и хождение  по гимнастической лестнице</vt:lpstr>
      <vt:lpstr>Катание на велосипеде</vt:lpstr>
      <vt:lpstr>Различные массажные коврики</vt:lpstr>
      <vt:lpstr>Прыжки на батуте</vt:lpstr>
      <vt:lpstr>Игровые упражнения</vt:lpstr>
      <vt:lpstr>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Помните - здоровье начинается со стопы!</dc:title>
  <dc:creator>Ольга Смет</dc:creator>
  <cp:lastModifiedBy>Ольга Смет</cp:lastModifiedBy>
  <cp:revision>4</cp:revision>
  <dcterms:created xsi:type="dcterms:W3CDTF">2023-02-03T18:48:11Z</dcterms:created>
  <dcterms:modified xsi:type="dcterms:W3CDTF">2023-02-12T06:39:33Z</dcterms:modified>
</cp:coreProperties>
</file>