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6" r:id="rId5"/>
    <p:sldId id="259" r:id="rId6"/>
    <p:sldId id="261" r:id="rId7"/>
    <p:sldId id="262" r:id="rId8"/>
    <p:sldId id="264" r:id="rId9"/>
    <p:sldId id="268" r:id="rId10"/>
    <p:sldId id="269" r:id="rId11"/>
    <p:sldId id="271" r:id="rId12"/>
    <p:sldId id="272" r:id="rId13"/>
    <p:sldId id="273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5C5E8A-D1CD-4A26-A702-7AA8519401D9}" type="doc">
      <dgm:prSet loTypeId="urn:microsoft.com/office/officeart/2005/8/layout/radial1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5C64FF98-8327-45EB-A809-AB60EF910EE1}">
      <dgm:prSet phldrT="[Текст]" custT="1"/>
      <dgm:spPr/>
      <dgm:t>
        <a:bodyPr/>
        <a:lstStyle/>
        <a:p>
          <a:r>
            <a:rPr lang="ru-RU" sz="2600" dirty="0" smtClean="0">
              <a:latin typeface="Arial" panose="020B0604020202020204" pitchFamily="34" charset="0"/>
              <a:cs typeface="Arial" panose="020B0604020202020204" pitchFamily="34" charset="0"/>
            </a:rPr>
            <a:t>Формы работы с родителями</a:t>
          </a:r>
          <a:endParaRPr lang="ru-RU" sz="2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3461D04-58CE-4506-B078-428751353792}" type="parTrans" cxnId="{95796C46-A065-4F17-B2A7-F44F56685C5D}">
      <dgm:prSet/>
      <dgm:spPr/>
      <dgm:t>
        <a:bodyPr/>
        <a:lstStyle/>
        <a:p>
          <a:endParaRPr lang="ru-RU"/>
        </a:p>
      </dgm:t>
    </dgm:pt>
    <dgm:pt modelId="{4E6039E4-8604-4ACA-A460-315A16959DF2}" type="sibTrans" cxnId="{95796C46-A065-4F17-B2A7-F44F56685C5D}">
      <dgm:prSet/>
      <dgm:spPr/>
      <dgm:t>
        <a:bodyPr/>
        <a:lstStyle/>
        <a:p>
          <a:endParaRPr lang="ru-RU"/>
        </a:p>
      </dgm:t>
    </dgm:pt>
    <dgm:pt modelId="{B40BC90D-AACA-4BA0-9AF6-D99B8EBD58BE}">
      <dgm:prSet phldrT="[Текст]" custT="1"/>
      <dgm:spPr/>
      <dgm:t>
        <a:bodyPr/>
        <a:lstStyle/>
        <a:p>
          <a:r>
            <a:rPr lang="ru-RU" sz="1400" dirty="0" smtClean="0"/>
            <a:t>Презентации</a:t>
          </a:r>
          <a:endParaRPr lang="ru-RU" sz="1400" dirty="0"/>
        </a:p>
      </dgm:t>
    </dgm:pt>
    <dgm:pt modelId="{B63CDFE0-795D-434A-9256-2466AB149F93}" type="parTrans" cxnId="{D045DAE6-7835-48BA-807F-F3C6D8260B44}">
      <dgm:prSet/>
      <dgm:spPr/>
      <dgm:t>
        <a:bodyPr/>
        <a:lstStyle/>
        <a:p>
          <a:endParaRPr lang="ru-RU" dirty="0"/>
        </a:p>
      </dgm:t>
    </dgm:pt>
    <dgm:pt modelId="{33A725AB-26F0-47EE-868C-D704E2721AE7}" type="sibTrans" cxnId="{D045DAE6-7835-48BA-807F-F3C6D8260B44}">
      <dgm:prSet/>
      <dgm:spPr/>
      <dgm:t>
        <a:bodyPr/>
        <a:lstStyle/>
        <a:p>
          <a:endParaRPr lang="ru-RU"/>
        </a:p>
      </dgm:t>
    </dgm:pt>
    <dgm:pt modelId="{838D740A-A51B-4646-89C8-1F0114828E1F}">
      <dgm:prSet phldrT="[Текст]" custT="1"/>
      <dgm:spPr/>
      <dgm:t>
        <a:bodyPr/>
        <a:lstStyle/>
        <a:p>
          <a:r>
            <a:rPr lang="ru-RU" sz="1400" dirty="0" smtClean="0"/>
            <a:t>Круглые столы</a:t>
          </a:r>
          <a:endParaRPr lang="ru-RU" sz="1400" dirty="0"/>
        </a:p>
      </dgm:t>
    </dgm:pt>
    <dgm:pt modelId="{319C9E55-1871-450C-B9C6-10DACFE66C8A}" type="parTrans" cxnId="{6ADFF01B-5F4F-4EB0-8D7B-0AD04B70F3F1}">
      <dgm:prSet/>
      <dgm:spPr/>
      <dgm:t>
        <a:bodyPr/>
        <a:lstStyle/>
        <a:p>
          <a:endParaRPr lang="ru-RU" dirty="0"/>
        </a:p>
      </dgm:t>
    </dgm:pt>
    <dgm:pt modelId="{C1BDC2D8-3C57-47F7-8F8C-AE1C40537F41}" type="sibTrans" cxnId="{6ADFF01B-5F4F-4EB0-8D7B-0AD04B70F3F1}">
      <dgm:prSet/>
      <dgm:spPr/>
      <dgm:t>
        <a:bodyPr/>
        <a:lstStyle/>
        <a:p>
          <a:endParaRPr lang="ru-RU"/>
        </a:p>
      </dgm:t>
    </dgm:pt>
    <dgm:pt modelId="{88D9A9B6-4D71-4182-8080-112D1432E666}">
      <dgm:prSet phldrT="[Текст]" custT="1"/>
      <dgm:spPr/>
      <dgm:t>
        <a:bodyPr/>
        <a:lstStyle/>
        <a:p>
          <a:r>
            <a:rPr lang="ru-RU" sz="1400" dirty="0" smtClean="0"/>
            <a:t>Показ открытых занятий</a:t>
          </a:r>
          <a:endParaRPr lang="ru-RU" sz="1400" dirty="0"/>
        </a:p>
      </dgm:t>
    </dgm:pt>
    <dgm:pt modelId="{CE1B579B-214D-4234-8FE0-646E526990A3}" type="parTrans" cxnId="{910FA0B0-AF98-415F-8480-84480522AD82}">
      <dgm:prSet/>
      <dgm:spPr/>
      <dgm:t>
        <a:bodyPr/>
        <a:lstStyle/>
        <a:p>
          <a:endParaRPr lang="ru-RU" dirty="0"/>
        </a:p>
      </dgm:t>
    </dgm:pt>
    <dgm:pt modelId="{CB8BEF48-64F1-4DFE-A05C-F7FDD97C0CE3}" type="sibTrans" cxnId="{910FA0B0-AF98-415F-8480-84480522AD82}">
      <dgm:prSet/>
      <dgm:spPr/>
      <dgm:t>
        <a:bodyPr/>
        <a:lstStyle/>
        <a:p>
          <a:endParaRPr lang="ru-RU"/>
        </a:p>
      </dgm:t>
    </dgm:pt>
    <dgm:pt modelId="{6DD724DA-B606-4D3E-8937-CAB3A62B5980}">
      <dgm:prSet phldrT="[Текст]" custT="1"/>
      <dgm:spPr/>
      <dgm:t>
        <a:bodyPr/>
        <a:lstStyle/>
        <a:p>
          <a:r>
            <a:rPr lang="ru-RU" sz="1400" dirty="0" smtClean="0"/>
            <a:t>Наглядная информация</a:t>
          </a:r>
          <a:endParaRPr lang="ru-RU" sz="1400" dirty="0"/>
        </a:p>
      </dgm:t>
    </dgm:pt>
    <dgm:pt modelId="{CAB9E92D-90AA-4064-818B-74F18D8DDF7E}" type="parTrans" cxnId="{56A17F39-A944-47A6-9E46-B2D6481EABA9}">
      <dgm:prSet/>
      <dgm:spPr/>
      <dgm:t>
        <a:bodyPr/>
        <a:lstStyle/>
        <a:p>
          <a:endParaRPr lang="ru-RU" dirty="0"/>
        </a:p>
      </dgm:t>
    </dgm:pt>
    <dgm:pt modelId="{BB00885E-14D1-4AE9-8878-D45BB1BDCDE6}" type="sibTrans" cxnId="{56A17F39-A944-47A6-9E46-B2D6481EABA9}">
      <dgm:prSet/>
      <dgm:spPr/>
      <dgm:t>
        <a:bodyPr/>
        <a:lstStyle/>
        <a:p>
          <a:endParaRPr lang="ru-RU"/>
        </a:p>
      </dgm:t>
    </dgm:pt>
    <dgm:pt modelId="{FA9E3F88-F725-4BF9-9D5E-80C082D7EB05}">
      <dgm:prSet phldrT="[Текст]" custT="1"/>
      <dgm:spPr/>
      <dgm:t>
        <a:bodyPr/>
        <a:lstStyle/>
        <a:p>
          <a:r>
            <a:rPr lang="ru-RU" sz="1400" dirty="0" smtClean="0"/>
            <a:t>Родительские собрания</a:t>
          </a:r>
          <a:endParaRPr lang="ru-RU" sz="1400" dirty="0"/>
        </a:p>
      </dgm:t>
    </dgm:pt>
    <dgm:pt modelId="{8F4D36BF-4E57-40B8-87CA-FC4DBD53FCFB}" type="parTrans" cxnId="{A36F19C5-BD25-4904-918D-DD638586BFAB}">
      <dgm:prSet/>
      <dgm:spPr/>
      <dgm:t>
        <a:bodyPr/>
        <a:lstStyle/>
        <a:p>
          <a:endParaRPr lang="ru-RU" dirty="0"/>
        </a:p>
      </dgm:t>
    </dgm:pt>
    <dgm:pt modelId="{FD748F05-8621-4F52-A581-9539C3A753D4}" type="sibTrans" cxnId="{A36F19C5-BD25-4904-918D-DD638586BFAB}">
      <dgm:prSet/>
      <dgm:spPr/>
      <dgm:t>
        <a:bodyPr/>
        <a:lstStyle/>
        <a:p>
          <a:endParaRPr lang="ru-RU"/>
        </a:p>
      </dgm:t>
    </dgm:pt>
    <dgm:pt modelId="{D27DB40C-8A9F-4646-95C6-D6E13B281A8F}">
      <dgm:prSet phldrT="[Текст]"/>
      <dgm:spPr/>
      <dgm:t>
        <a:bodyPr/>
        <a:lstStyle/>
        <a:p>
          <a:endParaRPr lang="ru-RU" dirty="0"/>
        </a:p>
      </dgm:t>
    </dgm:pt>
    <dgm:pt modelId="{F2B2B78E-823C-463B-9FF8-60B62CFFAEB4}" type="parTrans" cxnId="{13A1D3EC-BEE8-42BA-9A99-2908AE23A7DA}">
      <dgm:prSet/>
      <dgm:spPr/>
      <dgm:t>
        <a:bodyPr/>
        <a:lstStyle/>
        <a:p>
          <a:endParaRPr lang="ru-RU"/>
        </a:p>
      </dgm:t>
    </dgm:pt>
    <dgm:pt modelId="{D80561DD-7191-4695-9963-4882350E0C91}" type="sibTrans" cxnId="{13A1D3EC-BEE8-42BA-9A99-2908AE23A7DA}">
      <dgm:prSet/>
      <dgm:spPr/>
      <dgm:t>
        <a:bodyPr/>
        <a:lstStyle/>
        <a:p>
          <a:endParaRPr lang="ru-RU"/>
        </a:p>
      </dgm:t>
    </dgm:pt>
    <dgm:pt modelId="{ED4CC6AF-1043-465D-8B0B-131E1444F5DB}">
      <dgm:prSet phldrT="[Текст]" custT="1"/>
      <dgm:spPr/>
      <dgm:t>
        <a:bodyPr/>
        <a:lstStyle/>
        <a:p>
          <a:r>
            <a:rPr lang="ru-RU" sz="1400" dirty="0" smtClean="0"/>
            <a:t>Совместные праздники и досуги</a:t>
          </a:r>
          <a:endParaRPr lang="ru-RU" sz="1400" dirty="0"/>
        </a:p>
      </dgm:t>
    </dgm:pt>
    <dgm:pt modelId="{D04EC4B4-FBE3-453C-8507-87894EB77653}" type="parTrans" cxnId="{8A2A3A4B-6506-40EC-91B7-A5CFC3FFA319}">
      <dgm:prSet/>
      <dgm:spPr/>
      <dgm:t>
        <a:bodyPr/>
        <a:lstStyle/>
        <a:p>
          <a:endParaRPr lang="ru-RU" dirty="0"/>
        </a:p>
      </dgm:t>
    </dgm:pt>
    <dgm:pt modelId="{9ADF3394-A6F4-4C94-9803-5D6B7258D672}" type="sibTrans" cxnId="{8A2A3A4B-6506-40EC-91B7-A5CFC3FFA319}">
      <dgm:prSet/>
      <dgm:spPr/>
      <dgm:t>
        <a:bodyPr/>
        <a:lstStyle/>
        <a:p>
          <a:endParaRPr lang="ru-RU"/>
        </a:p>
      </dgm:t>
    </dgm:pt>
    <dgm:pt modelId="{8EF45565-B45D-411A-BDBE-B9D18A40967E}">
      <dgm:prSet phldrT="[Текст]" custT="1"/>
      <dgm:spPr/>
      <dgm:t>
        <a:bodyPr/>
        <a:lstStyle/>
        <a:p>
          <a:r>
            <a:rPr lang="ru-RU" sz="1400" dirty="0" smtClean="0"/>
            <a:t>Беседы</a:t>
          </a:r>
          <a:endParaRPr lang="ru-RU" sz="1400" dirty="0"/>
        </a:p>
      </dgm:t>
    </dgm:pt>
    <dgm:pt modelId="{AB1BC919-0065-455D-905C-2E70D9E78CFA}" type="parTrans" cxnId="{2A726909-C3E0-49AF-93D1-D49B761220DA}">
      <dgm:prSet/>
      <dgm:spPr/>
      <dgm:t>
        <a:bodyPr/>
        <a:lstStyle/>
        <a:p>
          <a:endParaRPr lang="ru-RU" dirty="0"/>
        </a:p>
      </dgm:t>
    </dgm:pt>
    <dgm:pt modelId="{6D04AAB4-35ED-47D6-A673-127D88747BCA}" type="sibTrans" cxnId="{2A726909-C3E0-49AF-93D1-D49B761220DA}">
      <dgm:prSet/>
      <dgm:spPr/>
      <dgm:t>
        <a:bodyPr/>
        <a:lstStyle/>
        <a:p>
          <a:endParaRPr lang="ru-RU"/>
        </a:p>
      </dgm:t>
    </dgm:pt>
    <dgm:pt modelId="{161A0B36-1014-4413-8B03-E007A7DB284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dirty="0" smtClean="0"/>
            <a:t>Консультации</a:t>
          </a:r>
        </a:p>
      </dgm:t>
    </dgm:pt>
    <dgm:pt modelId="{2166688E-3AAD-4045-8D44-EC8262FC0CC4}" type="parTrans" cxnId="{B32A5DAC-1D2C-4D9A-99A4-88FD22A0FE11}">
      <dgm:prSet/>
      <dgm:spPr/>
      <dgm:t>
        <a:bodyPr/>
        <a:lstStyle/>
        <a:p>
          <a:endParaRPr lang="ru-RU" dirty="0"/>
        </a:p>
      </dgm:t>
    </dgm:pt>
    <dgm:pt modelId="{7B883C53-B520-4FAC-B09A-62BC5E1408DA}" type="sibTrans" cxnId="{B32A5DAC-1D2C-4D9A-99A4-88FD22A0FE11}">
      <dgm:prSet/>
      <dgm:spPr/>
      <dgm:t>
        <a:bodyPr/>
        <a:lstStyle/>
        <a:p>
          <a:endParaRPr lang="ru-RU"/>
        </a:p>
      </dgm:t>
    </dgm:pt>
    <dgm:pt modelId="{2918AF82-D191-410A-8449-BB30E06BF9B0}">
      <dgm:prSet phldrT="[Текст]" custT="1"/>
      <dgm:spPr/>
      <dgm:t>
        <a:bodyPr/>
        <a:lstStyle/>
        <a:p>
          <a:r>
            <a:rPr lang="ru-RU" sz="1400" dirty="0" smtClean="0"/>
            <a:t>Дни открытых дверей</a:t>
          </a:r>
          <a:endParaRPr lang="ru-RU" sz="1400" dirty="0"/>
        </a:p>
      </dgm:t>
    </dgm:pt>
    <dgm:pt modelId="{1DE12FBD-855F-4F90-8207-42B68CF139A1}" type="parTrans" cxnId="{9C937AC7-0591-451B-80A3-AB77031343A9}">
      <dgm:prSet/>
      <dgm:spPr/>
      <dgm:t>
        <a:bodyPr/>
        <a:lstStyle/>
        <a:p>
          <a:endParaRPr lang="ru-RU" dirty="0"/>
        </a:p>
      </dgm:t>
    </dgm:pt>
    <dgm:pt modelId="{F037F754-741E-40DB-876E-322BD6132EF1}" type="sibTrans" cxnId="{9C937AC7-0591-451B-80A3-AB77031343A9}">
      <dgm:prSet/>
      <dgm:spPr/>
      <dgm:t>
        <a:bodyPr/>
        <a:lstStyle/>
        <a:p>
          <a:endParaRPr lang="ru-RU"/>
        </a:p>
      </dgm:t>
    </dgm:pt>
    <dgm:pt modelId="{6F76D7A6-44C9-4703-950A-FBDD1A2286F3}" type="pres">
      <dgm:prSet presAssocID="{625C5E8A-D1CD-4A26-A702-7AA8519401D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E88A7D-29C0-4B88-AC5A-6DC42EBD44ED}" type="pres">
      <dgm:prSet presAssocID="{5C64FF98-8327-45EB-A809-AB60EF910EE1}" presName="centerShape" presStyleLbl="node0" presStyleIdx="0" presStyleCnt="1" custScaleX="201090" custScaleY="206365"/>
      <dgm:spPr/>
      <dgm:t>
        <a:bodyPr/>
        <a:lstStyle/>
        <a:p>
          <a:endParaRPr lang="ru-RU"/>
        </a:p>
      </dgm:t>
    </dgm:pt>
    <dgm:pt modelId="{2FD7D016-66AD-4C81-AE11-CB294C39ED5F}" type="pres">
      <dgm:prSet presAssocID="{B63CDFE0-795D-434A-9256-2466AB149F93}" presName="Name9" presStyleLbl="parChTrans1D2" presStyleIdx="0" presStyleCnt="9"/>
      <dgm:spPr/>
      <dgm:t>
        <a:bodyPr/>
        <a:lstStyle/>
        <a:p>
          <a:endParaRPr lang="ru-RU"/>
        </a:p>
      </dgm:t>
    </dgm:pt>
    <dgm:pt modelId="{BFD99E95-0BB8-41B2-84C5-7BB1ABAD9AD4}" type="pres">
      <dgm:prSet presAssocID="{B63CDFE0-795D-434A-9256-2466AB149F93}" presName="connTx" presStyleLbl="parChTrans1D2" presStyleIdx="0" presStyleCnt="9"/>
      <dgm:spPr/>
      <dgm:t>
        <a:bodyPr/>
        <a:lstStyle/>
        <a:p>
          <a:endParaRPr lang="ru-RU"/>
        </a:p>
      </dgm:t>
    </dgm:pt>
    <dgm:pt modelId="{4F0FFBC2-959F-4CFB-BA52-B685F6B91138}" type="pres">
      <dgm:prSet presAssocID="{B40BC90D-AACA-4BA0-9AF6-D99B8EBD58BE}" presName="node" presStyleLbl="node1" presStyleIdx="0" presStyleCnt="9" custScaleX="1072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9414A4-DDC0-4B95-92ED-6534EBE3AA40}" type="pres">
      <dgm:prSet presAssocID="{319C9E55-1871-450C-B9C6-10DACFE66C8A}" presName="Name9" presStyleLbl="parChTrans1D2" presStyleIdx="1" presStyleCnt="9"/>
      <dgm:spPr/>
      <dgm:t>
        <a:bodyPr/>
        <a:lstStyle/>
        <a:p>
          <a:endParaRPr lang="ru-RU"/>
        </a:p>
      </dgm:t>
    </dgm:pt>
    <dgm:pt modelId="{F9784A30-1F85-45C1-9A2C-5F72D0DD63B5}" type="pres">
      <dgm:prSet presAssocID="{319C9E55-1871-450C-B9C6-10DACFE66C8A}" presName="connTx" presStyleLbl="parChTrans1D2" presStyleIdx="1" presStyleCnt="9"/>
      <dgm:spPr/>
      <dgm:t>
        <a:bodyPr/>
        <a:lstStyle/>
        <a:p>
          <a:endParaRPr lang="ru-RU"/>
        </a:p>
      </dgm:t>
    </dgm:pt>
    <dgm:pt modelId="{B631150E-D850-4065-B3D2-0FC063FF2851}" type="pres">
      <dgm:prSet presAssocID="{838D740A-A51B-4646-89C8-1F0114828E1F}" presName="node" presStyleLbl="node1" presStyleIdx="1" presStyleCnt="9" custScaleX="1077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9C3483-711D-4D85-9627-EE12747A7900}" type="pres">
      <dgm:prSet presAssocID="{CE1B579B-214D-4234-8FE0-646E526990A3}" presName="Name9" presStyleLbl="parChTrans1D2" presStyleIdx="2" presStyleCnt="9"/>
      <dgm:spPr/>
      <dgm:t>
        <a:bodyPr/>
        <a:lstStyle/>
        <a:p>
          <a:endParaRPr lang="ru-RU"/>
        </a:p>
      </dgm:t>
    </dgm:pt>
    <dgm:pt modelId="{A1EF9F4D-7E13-49DA-98CC-69DF0D462923}" type="pres">
      <dgm:prSet presAssocID="{CE1B579B-214D-4234-8FE0-646E526990A3}" presName="connTx" presStyleLbl="parChTrans1D2" presStyleIdx="2" presStyleCnt="9"/>
      <dgm:spPr/>
      <dgm:t>
        <a:bodyPr/>
        <a:lstStyle/>
        <a:p>
          <a:endParaRPr lang="ru-RU"/>
        </a:p>
      </dgm:t>
    </dgm:pt>
    <dgm:pt modelId="{FF8C3360-2FAF-4ADB-A207-D4A5AEA4EB1A}" type="pres">
      <dgm:prSet presAssocID="{88D9A9B6-4D71-4182-8080-112D1432E666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D95BFF-4A08-493D-A4D8-F63CDAECA42E}" type="pres">
      <dgm:prSet presAssocID="{CAB9E92D-90AA-4064-818B-74F18D8DDF7E}" presName="Name9" presStyleLbl="parChTrans1D2" presStyleIdx="3" presStyleCnt="9"/>
      <dgm:spPr/>
      <dgm:t>
        <a:bodyPr/>
        <a:lstStyle/>
        <a:p>
          <a:endParaRPr lang="ru-RU"/>
        </a:p>
      </dgm:t>
    </dgm:pt>
    <dgm:pt modelId="{C5D0AE5A-E1F2-417C-B768-22C26540024F}" type="pres">
      <dgm:prSet presAssocID="{CAB9E92D-90AA-4064-818B-74F18D8DDF7E}" presName="connTx" presStyleLbl="parChTrans1D2" presStyleIdx="3" presStyleCnt="9"/>
      <dgm:spPr/>
      <dgm:t>
        <a:bodyPr/>
        <a:lstStyle/>
        <a:p>
          <a:endParaRPr lang="ru-RU"/>
        </a:p>
      </dgm:t>
    </dgm:pt>
    <dgm:pt modelId="{6C621138-6B64-425F-B756-F6ED5B3E46C7}" type="pres">
      <dgm:prSet presAssocID="{6DD724DA-B606-4D3E-8937-CAB3A62B5980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365430-02E7-4CEB-A3CA-89E250C1D91E}" type="pres">
      <dgm:prSet presAssocID="{8F4D36BF-4E57-40B8-87CA-FC4DBD53FCFB}" presName="Name9" presStyleLbl="parChTrans1D2" presStyleIdx="4" presStyleCnt="9"/>
      <dgm:spPr/>
      <dgm:t>
        <a:bodyPr/>
        <a:lstStyle/>
        <a:p>
          <a:endParaRPr lang="ru-RU"/>
        </a:p>
      </dgm:t>
    </dgm:pt>
    <dgm:pt modelId="{ECAA156E-B577-4069-B201-7BFDA32B717A}" type="pres">
      <dgm:prSet presAssocID="{8F4D36BF-4E57-40B8-87CA-FC4DBD53FCFB}" presName="connTx" presStyleLbl="parChTrans1D2" presStyleIdx="4" presStyleCnt="9"/>
      <dgm:spPr/>
      <dgm:t>
        <a:bodyPr/>
        <a:lstStyle/>
        <a:p>
          <a:endParaRPr lang="ru-RU"/>
        </a:p>
      </dgm:t>
    </dgm:pt>
    <dgm:pt modelId="{488AA111-4675-4645-82E4-BFFA9C25A185}" type="pres">
      <dgm:prSet presAssocID="{FA9E3F88-F725-4BF9-9D5E-80C082D7EB05}" presName="node" presStyleLbl="node1" presStyleIdx="4" presStyleCnt="9" custScaleX="1098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AE7B18-E5C8-4672-8656-D9AF5F5C5B0C}" type="pres">
      <dgm:prSet presAssocID="{AB1BC919-0065-455D-905C-2E70D9E78CFA}" presName="Name9" presStyleLbl="parChTrans1D2" presStyleIdx="5" presStyleCnt="9"/>
      <dgm:spPr/>
      <dgm:t>
        <a:bodyPr/>
        <a:lstStyle/>
        <a:p>
          <a:endParaRPr lang="ru-RU"/>
        </a:p>
      </dgm:t>
    </dgm:pt>
    <dgm:pt modelId="{ECFB7C01-C1D4-4DD0-A7BB-898815D3BE4A}" type="pres">
      <dgm:prSet presAssocID="{AB1BC919-0065-455D-905C-2E70D9E78CFA}" presName="connTx" presStyleLbl="parChTrans1D2" presStyleIdx="5" presStyleCnt="9"/>
      <dgm:spPr/>
      <dgm:t>
        <a:bodyPr/>
        <a:lstStyle/>
        <a:p>
          <a:endParaRPr lang="ru-RU"/>
        </a:p>
      </dgm:t>
    </dgm:pt>
    <dgm:pt modelId="{EAA28ACB-A72E-4754-ACD5-8380A5C637B9}" type="pres">
      <dgm:prSet presAssocID="{8EF45565-B45D-411A-BDBE-B9D18A40967E}" presName="node" presStyleLbl="node1" presStyleIdx="5" presStyleCnt="9" custScaleX="104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2EFD06-77C9-4DFB-A21E-DB5BF70CA8D2}" type="pres">
      <dgm:prSet presAssocID="{2166688E-3AAD-4045-8D44-EC8262FC0CC4}" presName="Name9" presStyleLbl="parChTrans1D2" presStyleIdx="6" presStyleCnt="9"/>
      <dgm:spPr/>
      <dgm:t>
        <a:bodyPr/>
        <a:lstStyle/>
        <a:p>
          <a:endParaRPr lang="ru-RU"/>
        </a:p>
      </dgm:t>
    </dgm:pt>
    <dgm:pt modelId="{6A33A0FE-F038-4979-B0FF-D0F46C0FEF5B}" type="pres">
      <dgm:prSet presAssocID="{2166688E-3AAD-4045-8D44-EC8262FC0CC4}" presName="connTx" presStyleLbl="parChTrans1D2" presStyleIdx="6" presStyleCnt="9"/>
      <dgm:spPr/>
      <dgm:t>
        <a:bodyPr/>
        <a:lstStyle/>
        <a:p>
          <a:endParaRPr lang="ru-RU"/>
        </a:p>
      </dgm:t>
    </dgm:pt>
    <dgm:pt modelId="{1DD200E7-6B8C-4CD3-B7E9-9850F4E36EAF}" type="pres">
      <dgm:prSet presAssocID="{161A0B36-1014-4413-8B03-E007A7DB2841}" presName="node" presStyleLbl="node1" presStyleIdx="6" presStyleCnt="9" custScaleX="104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2EE8DB-5AC0-4D3B-9AED-1090AA68742C}" type="pres">
      <dgm:prSet presAssocID="{1DE12FBD-855F-4F90-8207-42B68CF139A1}" presName="Name9" presStyleLbl="parChTrans1D2" presStyleIdx="7" presStyleCnt="9"/>
      <dgm:spPr/>
      <dgm:t>
        <a:bodyPr/>
        <a:lstStyle/>
        <a:p>
          <a:endParaRPr lang="ru-RU"/>
        </a:p>
      </dgm:t>
    </dgm:pt>
    <dgm:pt modelId="{DB121D32-4587-43EF-9F0B-F95E27C5D82A}" type="pres">
      <dgm:prSet presAssocID="{1DE12FBD-855F-4F90-8207-42B68CF139A1}" presName="connTx" presStyleLbl="parChTrans1D2" presStyleIdx="7" presStyleCnt="9"/>
      <dgm:spPr/>
      <dgm:t>
        <a:bodyPr/>
        <a:lstStyle/>
        <a:p>
          <a:endParaRPr lang="ru-RU"/>
        </a:p>
      </dgm:t>
    </dgm:pt>
    <dgm:pt modelId="{9F0DDFBF-1CB4-471C-85CE-9BB6B2822252}" type="pres">
      <dgm:prSet presAssocID="{2918AF82-D191-410A-8449-BB30E06BF9B0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F20383-4920-4966-91E5-729FBE942AE0}" type="pres">
      <dgm:prSet presAssocID="{D04EC4B4-FBE3-453C-8507-87894EB77653}" presName="Name9" presStyleLbl="parChTrans1D2" presStyleIdx="8" presStyleCnt="9"/>
      <dgm:spPr/>
      <dgm:t>
        <a:bodyPr/>
        <a:lstStyle/>
        <a:p>
          <a:endParaRPr lang="ru-RU"/>
        </a:p>
      </dgm:t>
    </dgm:pt>
    <dgm:pt modelId="{CA5C43F2-EDE9-421E-8A63-32591CCFD9D2}" type="pres">
      <dgm:prSet presAssocID="{D04EC4B4-FBE3-453C-8507-87894EB77653}" presName="connTx" presStyleLbl="parChTrans1D2" presStyleIdx="8" presStyleCnt="9"/>
      <dgm:spPr/>
      <dgm:t>
        <a:bodyPr/>
        <a:lstStyle/>
        <a:p>
          <a:endParaRPr lang="ru-RU"/>
        </a:p>
      </dgm:t>
    </dgm:pt>
    <dgm:pt modelId="{61760099-ACDC-4B69-9419-8F7D689D1034}" type="pres">
      <dgm:prSet presAssocID="{ED4CC6AF-1043-465D-8B0B-131E1444F5DB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3BF92E-4456-4853-827C-F8D2EB42F1D2}" type="presOf" srcId="{2166688E-3AAD-4045-8D44-EC8262FC0CC4}" destId="{6A33A0FE-F038-4979-B0FF-D0F46C0FEF5B}" srcOrd="1" destOrd="0" presId="urn:microsoft.com/office/officeart/2005/8/layout/radial1"/>
    <dgm:cxn modelId="{9E22ABCB-7992-426E-886B-7D66C0877689}" type="presOf" srcId="{CAB9E92D-90AA-4064-818B-74F18D8DDF7E}" destId="{C5D0AE5A-E1F2-417C-B768-22C26540024F}" srcOrd="1" destOrd="0" presId="urn:microsoft.com/office/officeart/2005/8/layout/radial1"/>
    <dgm:cxn modelId="{13A1D3EC-BEE8-42BA-9A99-2908AE23A7DA}" srcId="{625C5E8A-D1CD-4A26-A702-7AA8519401D9}" destId="{D27DB40C-8A9F-4646-95C6-D6E13B281A8F}" srcOrd="1" destOrd="0" parTransId="{F2B2B78E-823C-463B-9FF8-60B62CFFAEB4}" sibTransId="{D80561DD-7191-4695-9963-4882350E0C91}"/>
    <dgm:cxn modelId="{C46E3522-5D38-43A5-B6F5-7E81EDF0E667}" type="presOf" srcId="{88D9A9B6-4D71-4182-8080-112D1432E666}" destId="{FF8C3360-2FAF-4ADB-A207-D4A5AEA4EB1A}" srcOrd="0" destOrd="0" presId="urn:microsoft.com/office/officeart/2005/8/layout/radial1"/>
    <dgm:cxn modelId="{B30B0884-6492-4A1F-B42C-F10EA07C192C}" type="presOf" srcId="{CE1B579B-214D-4234-8FE0-646E526990A3}" destId="{A1EF9F4D-7E13-49DA-98CC-69DF0D462923}" srcOrd="1" destOrd="0" presId="urn:microsoft.com/office/officeart/2005/8/layout/radial1"/>
    <dgm:cxn modelId="{16E428C9-1958-4607-BFAB-BC7DD13E138E}" type="presOf" srcId="{319C9E55-1871-450C-B9C6-10DACFE66C8A}" destId="{889414A4-DDC0-4B95-92ED-6534EBE3AA40}" srcOrd="0" destOrd="0" presId="urn:microsoft.com/office/officeart/2005/8/layout/radial1"/>
    <dgm:cxn modelId="{E324C48A-C6F0-4248-AD56-3AD15335F6EB}" type="presOf" srcId="{161A0B36-1014-4413-8B03-E007A7DB2841}" destId="{1DD200E7-6B8C-4CD3-B7E9-9850F4E36EAF}" srcOrd="0" destOrd="0" presId="urn:microsoft.com/office/officeart/2005/8/layout/radial1"/>
    <dgm:cxn modelId="{9DE7BA36-8854-4219-92DE-11DA33D5B79B}" type="presOf" srcId="{B63CDFE0-795D-434A-9256-2466AB149F93}" destId="{BFD99E95-0BB8-41B2-84C5-7BB1ABAD9AD4}" srcOrd="1" destOrd="0" presId="urn:microsoft.com/office/officeart/2005/8/layout/radial1"/>
    <dgm:cxn modelId="{17536400-B8C0-4A08-8703-CAFB4A73D6EE}" type="presOf" srcId="{FA9E3F88-F725-4BF9-9D5E-80C082D7EB05}" destId="{488AA111-4675-4645-82E4-BFFA9C25A185}" srcOrd="0" destOrd="0" presId="urn:microsoft.com/office/officeart/2005/8/layout/radial1"/>
    <dgm:cxn modelId="{B30A9575-C61A-41AB-9BC5-532D688D4D62}" type="presOf" srcId="{D04EC4B4-FBE3-453C-8507-87894EB77653}" destId="{CA5C43F2-EDE9-421E-8A63-32591CCFD9D2}" srcOrd="1" destOrd="0" presId="urn:microsoft.com/office/officeart/2005/8/layout/radial1"/>
    <dgm:cxn modelId="{6ADFF01B-5F4F-4EB0-8D7B-0AD04B70F3F1}" srcId="{5C64FF98-8327-45EB-A809-AB60EF910EE1}" destId="{838D740A-A51B-4646-89C8-1F0114828E1F}" srcOrd="1" destOrd="0" parTransId="{319C9E55-1871-450C-B9C6-10DACFE66C8A}" sibTransId="{C1BDC2D8-3C57-47F7-8F8C-AE1C40537F41}"/>
    <dgm:cxn modelId="{35EC1E06-A187-4BAF-9A7D-FEF6C8F97C4B}" type="presOf" srcId="{D04EC4B4-FBE3-453C-8507-87894EB77653}" destId="{70F20383-4920-4966-91E5-729FBE942AE0}" srcOrd="0" destOrd="0" presId="urn:microsoft.com/office/officeart/2005/8/layout/radial1"/>
    <dgm:cxn modelId="{7A44DDA5-6A92-4B22-B4BA-2474235BB6BB}" type="presOf" srcId="{CE1B579B-214D-4234-8FE0-646E526990A3}" destId="{C29C3483-711D-4D85-9627-EE12747A7900}" srcOrd="0" destOrd="0" presId="urn:microsoft.com/office/officeart/2005/8/layout/radial1"/>
    <dgm:cxn modelId="{8A2A3A4B-6506-40EC-91B7-A5CFC3FFA319}" srcId="{5C64FF98-8327-45EB-A809-AB60EF910EE1}" destId="{ED4CC6AF-1043-465D-8B0B-131E1444F5DB}" srcOrd="8" destOrd="0" parTransId="{D04EC4B4-FBE3-453C-8507-87894EB77653}" sibTransId="{9ADF3394-A6F4-4C94-9803-5D6B7258D672}"/>
    <dgm:cxn modelId="{95796C46-A065-4F17-B2A7-F44F56685C5D}" srcId="{625C5E8A-D1CD-4A26-A702-7AA8519401D9}" destId="{5C64FF98-8327-45EB-A809-AB60EF910EE1}" srcOrd="0" destOrd="0" parTransId="{B3461D04-58CE-4506-B078-428751353792}" sibTransId="{4E6039E4-8604-4ACA-A460-315A16959DF2}"/>
    <dgm:cxn modelId="{15C9C0C2-2375-4484-8C7C-48A0D442F3C2}" type="presOf" srcId="{319C9E55-1871-450C-B9C6-10DACFE66C8A}" destId="{F9784A30-1F85-45C1-9A2C-5F72D0DD63B5}" srcOrd="1" destOrd="0" presId="urn:microsoft.com/office/officeart/2005/8/layout/radial1"/>
    <dgm:cxn modelId="{9D6B5945-61B3-44E2-AABD-59EA2ADE76F3}" type="presOf" srcId="{8EF45565-B45D-411A-BDBE-B9D18A40967E}" destId="{EAA28ACB-A72E-4754-ACD5-8380A5C637B9}" srcOrd="0" destOrd="0" presId="urn:microsoft.com/office/officeart/2005/8/layout/radial1"/>
    <dgm:cxn modelId="{4B8B27F9-E9E9-4F60-9FD3-BDAE108616FA}" type="presOf" srcId="{CAB9E92D-90AA-4064-818B-74F18D8DDF7E}" destId="{50D95BFF-4A08-493D-A4D8-F63CDAECA42E}" srcOrd="0" destOrd="0" presId="urn:microsoft.com/office/officeart/2005/8/layout/radial1"/>
    <dgm:cxn modelId="{FBC3AF3B-F403-4F65-9DF9-7CC843BF3AE5}" type="presOf" srcId="{8F4D36BF-4E57-40B8-87CA-FC4DBD53FCFB}" destId="{ECAA156E-B577-4069-B201-7BFDA32B717A}" srcOrd="1" destOrd="0" presId="urn:microsoft.com/office/officeart/2005/8/layout/radial1"/>
    <dgm:cxn modelId="{25071C1C-04BD-46ED-BFEF-C40805937B46}" type="presOf" srcId="{B63CDFE0-795D-434A-9256-2466AB149F93}" destId="{2FD7D016-66AD-4C81-AE11-CB294C39ED5F}" srcOrd="0" destOrd="0" presId="urn:microsoft.com/office/officeart/2005/8/layout/radial1"/>
    <dgm:cxn modelId="{85A5FD63-360C-48F9-A4D6-E973622F0D13}" type="presOf" srcId="{ED4CC6AF-1043-465D-8B0B-131E1444F5DB}" destId="{61760099-ACDC-4B69-9419-8F7D689D1034}" srcOrd="0" destOrd="0" presId="urn:microsoft.com/office/officeart/2005/8/layout/radial1"/>
    <dgm:cxn modelId="{910FA0B0-AF98-415F-8480-84480522AD82}" srcId="{5C64FF98-8327-45EB-A809-AB60EF910EE1}" destId="{88D9A9B6-4D71-4182-8080-112D1432E666}" srcOrd="2" destOrd="0" parTransId="{CE1B579B-214D-4234-8FE0-646E526990A3}" sibTransId="{CB8BEF48-64F1-4DFE-A05C-F7FDD97C0CE3}"/>
    <dgm:cxn modelId="{1FEBB4E7-9CFA-494B-958A-D1486B74BC9B}" type="presOf" srcId="{838D740A-A51B-4646-89C8-1F0114828E1F}" destId="{B631150E-D850-4065-B3D2-0FC063FF2851}" srcOrd="0" destOrd="0" presId="urn:microsoft.com/office/officeart/2005/8/layout/radial1"/>
    <dgm:cxn modelId="{4411B173-0F25-4D54-ADF7-1E5DABEE6089}" type="presOf" srcId="{2918AF82-D191-410A-8449-BB30E06BF9B0}" destId="{9F0DDFBF-1CB4-471C-85CE-9BB6B2822252}" srcOrd="0" destOrd="0" presId="urn:microsoft.com/office/officeart/2005/8/layout/radial1"/>
    <dgm:cxn modelId="{73F7E82F-25FD-4B3F-8298-3B720F4DFA4F}" type="presOf" srcId="{625C5E8A-D1CD-4A26-A702-7AA8519401D9}" destId="{6F76D7A6-44C9-4703-950A-FBDD1A2286F3}" srcOrd="0" destOrd="0" presId="urn:microsoft.com/office/officeart/2005/8/layout/radial1"/>
    <dgm:cxn modelId="{56A17F39-A944-47A6-9E46-B2D6481EABA9}" srcId="{5C64FF98-8327-45EB-A809-AB60EF910EE1}" destId="{6DD724DA-B606-4D3E-8937-CAB3A62B5980}" srcOrd="3" destOrd="0" parTransId="{CAB9E92D-90AA-4064-818B-74F18D8DDF7E}" sibTransId="{BB00885E-14D1-4AE9-8878-D45BB1BDCDE6}"/>
    <dgm:cxn modelId="{B32A5DAC-1D2C-4D9A-99A4-88FD22A0FE11}" srcId="{5C64FF98-8327-45EB-A809-AB60EF910EE1}" destId="{161A0B36-1014-4413-8B03-E007A7DB2841}" srcOrd="6" destOrd="0" parTransId="{2166688E-3AAD-4045-8D44-EC8262FC0CC4}" sibTransId="{7B883C53-B520-4FAC-B09A-62BC5E1408DA}"/>
    <dgm:cxn modelId="{760FF9B1-3046-4DC5-BDCE-225B4119C3ED}" type="presOf" srcId="{AB1BC919-0065-455D-905C-2E70D9E78CFA}" destId="{9FAE7B18-E5C8-4672-8656-D9AF5F5C5B0C}" srcOrd="0" destOrd="0" presId="urn:microsoft.com/office/officeart/2005/8/layout/radial1"/>
    <dgm:cxn modelId="{653C7608-166B-4C54-87B9-FFE1E3874D65}" type="presOf" srcId="{B40BC90D-AACA-4BA0-9AF6-D99B8EBD58BE}" destId="{4F0FFBC2-959F-4CFB-BA52-B685F6B91138}" srcOrd="0" destOrd="0" presId="urn:microsoft.com/office/officeart/2005/8/layout/radial1"/>
    <dgm:cxn modelId="{2F759492-DC73-400A-9DEB-106DB0CFBC38}" type="presOf" srcId="{1DE12FBD-855F-4F90-8207-42B68CF139A1}" destId="{392EE8DB-5AC0-4D3B-9AED-1090AA68742C}" srcOrd="0" destOrd="0" presId="urn:microsoft.com/office/officeart/2005/8/layout/radial1"/>
    <dgm:cxn modelId="{5DDC91A2-8930-43A0-96F8-177F83AA2827}" type="presOf" srcId="{2166688E-3AAD-4045-8D44-EC8262FC0CC4}" destId="{C62EFD06-77C9-4DFB-A21E-DB5BF70CA8D2}" srcOrd="0" destOrd="0" presId="urn:microsoft.com/office/officeart/2005/8/layout/radial1"/>
    <dgm:cxn modelId="{D045DAE6-7835-48BA-807F-F3C6D8260B44}" srcId="{5C64FF98-8327-45EB-A809-AB60EF910EE1}" destId="{B40BC90D-AACA-4BA0-9AF6-D99B8EBD58BE}" srcOrd="0" destOrd="0" parTransId="{B63CDFE0-795D-434A-9256-2466AB149F93}" sibTransId="{33A725AB-26F0-47EE-868C-D704E2721AE7}"/>
    <dgm:cxn modelId="{FA00497C-6331-4E42-BF27-3349D5A4A9A2}" type="presOf" srcId="{6DD724DA-B606-4D3E-8937-CAB3A62B5980}" destId="{6C621138-6B64-425F-B756-F6ED5B3E46C7}" srcOrd="0" destOrd="0" presId="urn:microsoft.com/office/officeart/2005/8/layout/radial1"/>
    <dgm:cxn modelId="{B260E0DF-2D40-493D-A9A9-99C2ADE10201}" type="presOf" srcId="{8F4D36BF-4E57-40B8-87CA-FC4DBD53FCFB}" destId="{93365430-02E7-4CEB-A3CA-89E250C1D91E}" srcOrd="0" destOrd="0" presId="urn:microsoft.com/office/officeart/2005/8/layout/radial1"/>
    <dgm:cxn modelId="{A36F19C5-BD25-4904-918D-DD638586BFAB}" srcId="{5C64FF98-8327-45EB-A809-AB60EF910EE1}" destId="{FA9E3F88-F725-4BF9-9D5E-80C082D7EB05}" srcOrd="4" destOrd="0" parTransId="{8F4D36BF-4E57-40B8-87CA-FC4DBD53FCFB}" sibTransId="{FD748F05-8621-4F52-A581-9539C3A753D4}"/>
    <dgm:cxn modelId="{2A726909-C3E0-49AF-93D1-D49B761220DA}" srcId="{5C64FF98-8327-45EB-A809-AB60EF910EE1}" destId="{8EF45565-B45D-411A-BDBE-B9D18A40967E}" srcOrd="5" destOrd="0" parTransId="{AB1BC919-0065-455D-905C-2E70D9E78CFA}" sibTransId="{6D04AAB4-35ED-47D6-A673-127D88747BCA}"/>
    <dgm:cxn modelId="{B919B27E-02C0-416D-B68C-FA487CE44BAA}" type="presOf" srcId="{AB1BC919-0065-455D-905C-2E70D9E78CFA}" destId="{ECFB7C01-C1D4-4DD0-A7BB-898815D3BE4A}" srcOrd="1" destOrd="0" presId="urn:microsoft.com/office/officeart/2005/8/layout/radial1"/>
    <dgm:cxn modelId="{9C937AC7-0591-451B-80A3-AB77031343A9}" srcId="{5C64FF98-8327-45EB-A809-AB60EF910EE1}" destId="{2918AF82-D191-410A-8449-BB30E06BF9B0}" srcOrd="7" destOrd="0" parTransId="{1DE12FBD-855F-4F90-8207-42B68CF139A1}" sibTransId="{F037F754-741E-40DB-876E-322BD6132EF1}"/>
    <dgm:cxn modelId="{43F54A26-9505-4897-9DF7-163BD23ACF8B}" type="presOf" srcId="{1DE12FBD-855F-4F90-8207-42B68CF139A1}" destId="{DB121D32-4587-43EF-9F0B-F95E27C5D82A}" srcOrd="1" destOrd="0" presId="urn:microsoft.com/office/officeart/2005/8/layout/radial1"/>
    <dgm:cxn modelId="{494A79D1-5E00-432F-A734-F8202450FA6F}" type="presOf" srcId="{5C64FF98-8327-45EB-A809-AB60EF910EE1}" destId="{55E88A7D-29C0-4B88-AC5A-6DC42EBD44ED}" srcOrd="0" destOrd="0" presId="urn:microsoft.com/office/officeart/2005/8/layout/radial1"/>
    <dgm:cxn modelId="{49CD5851-E26A-493E-8F8C-A6DE937B561B}" type="presParOf" srcId="{6F76D7A6-44C9-4703-950A-FBDD1A2286F3}" destId="{55E88A7D-29C0-4B88-AC5A-6DC42EBD44ED}" srcOrd="0" destOrd="0" presId="urn:microsoft.com/office/officeart/2005/8/layout/radial1"/>
    <dgm:cxn modelId="{0A6831FC-E2B7-4B31-8C70-3A9F88F677BB}" type="presParOf" srcId="{6F76D7A6-44C9-4703-950A-FBDD1A2286F3}" destId="{2FD7D016-66AD-4C81-AE11-CB294C39ED5F}" srcOrd="1" destOrd="0" presId="urn:microsoft.com/office/officeart/2005/8/layout/radial1"/>
    <dgm:cxn modelId="{33C0C5D3-7FC0-417E-BD8F-D5127F06EC96}" type="presParOf" srcId="{2FD7D016-66AD-4C81-AE11-CB294C39ED5F}" destId="{BFD99E95-0BB8-41B2-84C5-7BB1ABAD9AD4}" srcOrd="0" destOrd="0" presId="urn:microsoft.com/office/officeart/2005/8/layout/radial1"/>
    <dgm:cxn modelId="{2AD2A77E-37F8-47DB-861A-7395A602676B}" type="presParOf" srcId="{6F76D7A6-44C9-4703-950A-FBDD1A2286F3}" destId="{4F0FFBC2-959F-4CFB-BA52-B685F6B91138}" srcOrd="2" destOrd="0" presId="urn:microsoft.com/office/officeart/2005/8/layout/radial1"/>
    <dgm:cxn modelId="{DA1DBFEF-AC74-4B80-8B35-7797A6E096DF}" type="presParOf" srcId="{6F76D7A6-44C9-4703-950A-FBDD1A2286F3}" destId="{889414A4-DDC0-4B95-92ED-6534EBE3AA40}" srcOrd="3" destOrd="0" presId="urn:microsoft.com/office/officeart/2005/8/layout/radial1"/>
    <dgm:cxn modelId="{956CADBA-9CE1-46E9-A1CE-A8A2D4C5287A}" type="presParOf" srcId="{889414A4-DDC0-4B95-92ED-6534EBE3AA40}" destId="{F9784A30-1F85-45C1-9A2C-5F72D0DD63B5}" srcOrd="0" destOrd="0" presId="urn:microsoft.com/office/officeart/2005/8/layout/radial1"/>
    <dgm:cxn modelId="{20B76F93-10EB-4000-8A94-89394B93079B}" type="presParOf" srcId="{6F76D7A6-44C9-4703-950A-FBDD1A2286F3}" destId="{B631150E-D850-4065-B3D2-0FC063FF2851}" srcOrd="4" destOrd="0" presId="urn:microsoft.com/office/officeart/2005/8/layout/radial1"/>
    <dgm:cxn modelId="{3238C2A8-14A5-4014-B034-5FFF02B0AEF3}" type="presParOf" srcId="{6F76D7A6-44C9-4703-950A-FBDD1A2286F3}" destId="{C29C3483-711D-4D85-9627-EE12747A7900}" srcOrd="5" destOrd="0" presId="urn:microsoft.com/office/officeart/2005/8/layout/radial1"/>
    <dgm:cxn modelId="{59C717E2-D7D2-41F0-B55F-6724AB739F68}" type="presParOf" srcId="{C29C3483-711D-4D85-9627-EE12747A7900}" destId="{A1EF9F4D-7E13-49DA-98CC-69DF0D462923}" srcOrd="0" destOrd="0" presId="urn:microsoft.com/office/officeart/2005/8/layout/radial1"/>
    <dgm:cxn modelId="{6FB4874F-5F70-4BB0-AC2F-B62E71E65C1F}" type="presParOf" srcId="{6F76D7A6-44C9-4703-950A-FBDD1A2286F3}" destId="{FF8C3360-2FAF-4ADB-A207-D4A5AEA4EB1A}" srcOrd="6" destOrd="0" presId="urn:microsoft.com/office/officeart/2005/8/layout/radial1"/>
    <dgm:cxn modelId="{03CC2088-C467-4E35-BE10-96E96EA31B7C}" type="presParOf" srcId="{6F76D7A6-44C9-4703-950A-FBDD1A2286F3}" destId="{50D95BFF-4A08-493D-A4D8-F63CDAECA42E}" srcOrd="7" destOrd="0" presId="urn:microsoft.com/office/officeart/2005/8/layout/radial1"/>
    <dgm:cxn modelId="{35D76662-4CFA-4157-9957-1BEBC2F41D46}" type="presParOf" srcId="{50D95BFF-4A08-493D-A4D8-F63CDAECA42E}" destId="{C5D0AE5A-E1F2-417C-B768-22C26540024F}" srcOrd="0" destOrd="0" presId="urn:microsoft.com/office/officeart/2005/8/layout/radial1"/>
    <dgm:cxn modelId="{AD4F85A3-E2C3-4811-B0BD-7FC554FE30CC}" type="presParOf" srcId="{6F76D7A6-44C9-4703-950A-FBDD1A2286F3}" destId="{6C621138-6B64-425F-B756-F6ED5B3E46C7}" srcOrd="8" destOrd="0" presId="urn:microsoft.com/office/officeart/2005/8/layout/radial1"/>
    <dgm:cxn modelId="{264044E3-C8ED-4AB6-8BE9-B74641669670}" type="presParOf" srcId="{6F76D7A6-44C9-4703-950A-FBDD1A2286F3}" destId="{93365430-02E7-4CEB-A3CA-89E250C1D91E}" srcOrd="9" destOrd="0" presId="urn:microsoft.com/office/officeart/2005/8/layout/radial1"/>
    <dgm:cxn modelId="{A3A3FD9B-F9BE-4FFD-9F09-1E806406F64D}" type="presParOf" srcId="{93365430-02E7-4CEB-A3CA-89E250C1D91E}" destId="{ECAA156E-B577-4069-B201-7BFDA32B717A}" srcOrd="0" destOrd="0" presId="urn:microsoft.com/office/officeart/2005/8/layout/radial1"/>
    <dgm:cxn modelId="{2E6DEE39-5045-421C-AA59-3C920C7AAE44}" type="presParOf" srcId="{6F76D7A6-44C9-4703-950A-FBDD1A2286F3}" destId="{488AA111-4675-4645-82E4-BFFA9C25A185}" srcOrd="10" destOrd="0" presId="urn:microsoft.com/office/officeart/2005/8/layout/radial1"/>
    <dgm:cxn modelId="{E655A070-76EE-4B0C-99BF-FDA87EF88816}" type="presParOf" srcId="{6F76D7A6-44C9-4703-950A-FBDD1A2286F3}" destId="{9FAE7B18-E5C8-4672-8656-D9AF5F5C5B0C}" srcOrd="11" destOrd="0" presId="urn:microsoft.com/office/officeart/2005/8/layout/radial1"/>
    <dgm:cxn modelId="{C04EE6AE-698C-4568-AFA8-4BDADF69C45B}" type="presParOf" srcId="{9FAE7B18-E5C8-4672-8656-D9AF5F5C5B0C}" destId="{ECFB7C01-C1D4-4DD0-A7BB-898815D3BE4A}" srcOrd="0" destOrd="0" presId="urn:microsoft.com/office/officeart/2005/8/layout/radial1"/>
    <dgm:cxn modelId="{C72C93FB-F2A5-45C6-8879-CB7FF1AAE4E4}" type="presParOf" srcId="{6F76D7A6-44C9-4703-950A-FBDD1A2286F3}" destId="{EAA28ACB-A72E-4754-ACD5-8380A5C637B9}" srcOrd="12" destOrd="0" presId="urn:microsoft.com/office/officeart/2005/8/layout/radial1"/>
    <dgm:cxn modelId="{DCC83ABC-76B6-4415-942D-045A46E660F7}" type="presParOf" srcId="{6F76D7A6-44C9-4703-950A-FBDD1A2286F3}" destId="{C62EFD06-77C9-4DFB-A21E-DB5BF70CA8D2}" srcOrd="13" destOrd="0" presId="urn:microsoft.com/office/officeart/2005/8/layout/radial1"/>
    <dgm:cxn modelId="{EF19F97D-2FCD-4422-B7B1-43332FB888EB}" type="presParOf" srcId="{C62EFD06-77C9-4DFB-A21E-DB5BF70CA8D2}" destId="{6A33A0FE-F038-4979-B0FF-D0F46C0FEF5B}" srcOrd="0" destOrd="0" presId="urn:microsoft.com/office/officeart/2005/8/layout/radial1"/>
    <dgm:cxn modelId="{BFEA7D89-6CEB-4F4C-99D6-3ED7CFAD199F}" type="presParOf" srcId="{6F76D7A6-44C9-4703-950A-FBDD1A2286F3}" destId="{1DD200E7-6B8C-4CD3-B7E9-9850F4E36EAF}" srcOrd="14" destOrd="0" presId="urn:microsoft.com/office/officeart/2005/8/layout/radial1"/>
    <dgm:cxn modelId="{CF183E11-D317-43E8-A190-FB8E06ECFAAE}" type="presParOf" srcId="{6F76D7A6-44C9-4703-950A-FBDD1A2286F3}" destId="{392EE8DB-5AC0-4D3B-9AED-1090AA68742C}" srcOrd="15" destOrd="0" presId="urn:microsoft.com/office/officeart/2005/8/layout/radial1"/>
    <dgm:cxn modelId="{771AE71C-B687-4DCD-BE8F-A6883DDEC476}" type="presParOf" srcId="{392EE8DB-5AC0-4D3B-9AED-1090AA68742C}" destId="{DB121D32-4587-43EF-9F0B-F95E27C5D82A}" srcOrd="0" destOrd="0" presId="urn:microsoft.com/office/officeart/2005/8/layout/radial1"/>
    <dgm:cxn modelId="{E63E7C7F-2340-440F-A452-25D56AD3D7DE}" type="presParOf" srcId="{6F76D7A6-44C9-4703-950A-FBDD1A2286F3}" destId="{9F0DDFBF-1CB4-471C-85CE-9BB6B2822252}" srcOrd="16" destOrd="0" presId="urn:microsoft.com/office/officeart/2005/8/layout/radial1"/>
    <dgm:cxn modelId="{D0906896-44BC-4343-921E-C3887B41922B}" type="presParOf" srcId="{6F76D7A6-44C9-4703-950A-FBDD1A2286F3}" destId="{70F20383-4920-4966-91E5-729FBE942AE0}" srcOrd="17" destOrd="0" presId="urn:microsoft.com/office/officeart/2005/8/layout/radial1"/>
    <dgm:cxn modelId="{C68B970C-BA78-4171-A647-ABF27D2E22BC}" type="presParOf" srcId="{70F20383-4920-4966-91E5-729FBE942AE0}" destId="{CA5C43F2-EDE9-421E-8A63-32591CCFD9D2}" srcOrd="0" destOrd="0" presId="urn:microsoft.com/office/officeart/2005/8/layout/radial1"/>
    <dgm:cxn modelId="{48B64F95-71DD-4186-9E57-D11A2ED89A26}" type="presParOf" srcId="{6F76D7A6-44C9-4703-950A-FBDD1A2286F3}" destId="{61760099-ACDC-4B69-9419-8F7D689D1034}" srcOrd="18" destOrd="0" presId="urn:microsoft.com/office/officeart/2005/8/layout/radial1"/>
  </dgm:cxnLst>
  <dgm:bg>
    <a:blipFill>
      <a:blip xmlns:r="http://schemas.openxmlformats.org/officeDocument/2006/relationships" r:embed="rId1"/>
      <a:stretch>
        <a:fillRect/>
      </a:stretch>
    </a:blipFill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8FB1D-1128-4498-8A67-CD214258D516}" type="datetimeFigureOut">
              <a:rPr lang="ru-RU" smtClean="0"/>
              <a:pPr/>
              <a:t>12.02.2023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82EE1-6AFC-4F72-A665-76BBB8FD81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82EE1-6AFC-4F72-A665-76BBB8FD81A6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7706-18E5-4AF5-B2BF-2AC5F31234D5}" type="datetimeFigureOut">
              <a:rPr lang="ru-RU" smtClean="0"/>
              <a:pPr/>
              <a:t>12.02.2023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A85-C52A-40F1-97B2-E314EB88B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7706-18E5-4AF5-B2BF-2AC5F31234D5}" type="datetimeFigureOut">
              <a:rPr lang="ru-RU" smtClean="0"/>
              <a:pPr/>
              <a:t>12.02.2023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A85-C52A-40F1-97B2-E314EB88B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7706-18E5-4AF5-B2BF-2AC5F31234D5}" type="datetimeFigureOut">
              <a:rPr lang="ru-RU" smtClean="0"/>
              <a:pPr/>
              <a:t>12.02.2023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A85-C52A-40F1-97B2-E314EB88B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7706-18E5-4AF5-B2BF-2AC5F31234D5}" type="datetimeFigureOut">
              <a:rPr lang="ru-RU" smtClean="0"/>
              <a:pPr/>
              <a:t>12.02.2023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A85-C52A-40F1-97B2-E314EB88B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7706-18E5-4AF5-B2BF-2AC5F31234D5}" type="datetimeFigureOut">
              <a:rPr lang="ru-RU" smtClean="0"/>
              <a:pPr/>
              <a:t>12.02.2023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A85-C52A-40F1-97B2-E314EB88B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7706-18E5-4AF5-B2BF-2AC5F31234D5}" type="datetimeFigureOut">
              <a:rPr lang="ru-RU" smtClean="0"/>
              <a:pPr/>
              <a:t>12.02.2023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A85-C52A-40F1-97B2-E314EB88B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7706-18E5-4AF5-B2BF-2AC5F31234D5}" type="datetimeFigureOut">
              <a:rPr lang="ru-RU" smtClean="0"/>
              <a:pPr/>
              <a:t>12.02.2023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A85-C52A-40F1-97B2-E314EB88B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7706-18E5-4AF5-B2BF-2AC5F31234D5}" type="datetimeFigureOut">
              <a:rPr lang="ru-RU" smtClean="0"/>
              <a:pPr/>
              <a:t>12.02.2023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A85-C52A-40F1-97B2-E314EB88B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7706-18E5-4AF5-B2BF-2AC5F31234D5}" type="datetimeFigureOut">
              <a:rPr lang="ru-RU" smtClean="0"/>
              <a:pPr/>
              <a:t>12.02.2023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A85-C52A-40F1-97B2-E314EB88B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7706-18E5-4AF5-B2BF-2AC5F31234D5}" type="datetimeFigureOut">
              <a:rPr lang="ru-RU" smtClean="0"/>
              <a:pPr/>
              <a:t>12.02.2023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A85-C52A-40F1-97B2-E314EB88B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7706-18E5-4AF5-B2BF-2AC5F31234D5}" type="datetimeFigureOut">
              <a:rPr lang="ru-RU" smtClean="0"/>
              <a:pPr/>
              <a:t>12.02.2023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A85-C52A-40F1-97B2-E314EB88B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67706-18E5-4AF5-B2BF-2AC5F31234D5}" type="datetimeFigureOut">
              <a:rPr lang="ru-RU" smtClean="0"/>
              <a:pPr/>
              <a:t>12.02.2023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BBA85-C52A-40F1-97B2-E314EB88B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87;&#1077;&#1076;&#1072;&#1075;&#1086;&#1075;&#1080;&#1095;&#1077;&#1089;&#1082;&#1080;&#1081;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oshkolniki.com.ru/" TargetMode="External"/><Relationship Id="rId3" Type="http://schemas.openxmlformats.org/officeDocument/2006/relationships/hyperlink" Target="http://www.detskivsad.ru/" TargetMode="External"/><Relationship Id="rId7" Type="http://schemas.openxmlformats.org/officeDocument/2006/relationships/hyperlink" Target="http://doshvozrast.ru/rabrod/rabrod.htm" TargetMode="External"/><Relationship Id="rId12" Type="http://schemas.openxmlformats.org/officeDocument/2006/relationships/hyperlink" Target="http://www.maaam.ru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voyrebenok.ru/index.shtml" TargetMode="External"/><Relationship Id="rId11" Type="http://schemas.openxmlformats.org/officeDocument/2006/relationships/hyperlink" Target="http://www.dohcolonoc.ru/" TargetMode="External"/><Relationship Id="rId5" Type="http://schemas.openxmlformats.org/officeDocument/2006/relationships/hyperlink" Target="http://www.ivalex.vistcom.ru/" TargetMode="External"/><Relationship Id="rId10" Type="http://schemas.openxmlformats.org/officeDocument/2006/relationships/hyperlink" Target="http://konspekt.vscolu.ru/" TargetMode="External"/><Relationship Id="rId4" Type="http://schemas.openxmlformats.org/officeDocument/2006/relationships/hyperlink" Target="http://www.solnet,ee/contests/index.php" TargetMode="External"/><Relationship Id="rId9" Type="http://schemas.openxmlformats.org/officeDocument/2006/relationships/hyperlink" Target="http://lutiksol.narod2.ru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esktop\ромашка.jpg"/>
          <p:cNvPicPr>
            <a:picLocks noChangeAspect="1" noChangeArrowheads="1"/>
          </p:cNvPicPr>
          <p:nvPr/>
        </p:nvPicPr>
        <p:blipFill>
          <a:blip r:embed="rId2"/>
          <a:srcRect l="6432" t="-84436" r="757" b="-109063"/>
          <a:stretch>
            <a:fillRect/>
          </a:stretch>
        </p:blipFill>
        <p:spPr bwMode="auto">
          <a:xfrm>
            <a:off x="0" y="-12715988"/>
            <a:ext cx="13763617" cy="323519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714357"/>
            <a:ext cx="7315224" cy="1357321"/>
          </a:xfrm>
        </p:spPr>
        <p:txBody>
          <a:bodyPr>
            <a:noAutofit/>
          </a:bodyPr>
          <a:lstStyle/>
          <a:p>
            <a:r>
              <a:rPr lang="ru-RU" sz="2000" b="1" i="1" dirty="0" smtClean="0"/>
              <a:t>Муниципальное Дошкольное Образовательное учреждение</a:t>
            </a:r>
            <a:br>
              <a:rPr lang="ru-RU" sz="2000" b="1" i="1" dirty="0" smtClean="0"/>
            </a:br>
            <a:r>
              <a:rPr lang="ru-RU" sz="2000" b="1" i="1" dirty="0" smtClean="0"/>
              <a:t>детский сад </a:t>
            </a:r>
            <a:r>
              <a:rPr lang="ru-RU" sz="2000" b="1" i="1" dirty="0" err="1" smtClean="0"/>
              <a:t>общеразвивающего</a:t>
            </a:r>
            <a:r>
              <a:rPr lang="ru-RU" sz="2000" b="1" i="1" dirty="0" smtClean="0"/>
              <a:t> вида № 1 «</a:t>
            </a:r>
            <a:r>
              <a:rPr lang="ru-RU" sz="2000" b="1" i="1" dirty="0" err="1" smtClean="0"/>
              <a:t>Чебурашка</a:t>
            </a:r>
            <a:r>
              <a:rPr lang="ru-RU" sz="2000" b="1" i="1" dirty="0" smtClean="0"/>
              <a:t>»</a:t>
            </a:r>
            <a:endParaRPr lang="ru-RU" sz="2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714620"/>
            <a:ext cx="7772400" cy="2924180"/>
          </a:xfrm>
        </p:spPr>
        <p:txBody>
          <a:bodyPr>
            <a:normAutofit/>
          </a:bodyPr>
          <a:lstStyle/>
          <a:p>
            <a:endParaRPr lang="ru-RU" sz="2000" b="1" i="1" dirty="0" smtClean="0"/>
          </a:p>
          <a:p>
            <a:r>
              <a:rPr lang="ru-RU" sz="2000" b="1" i="1" dirty="0" smtClean="0"/>
              <a:t>   </a:t>
            </a:r>
            <a:endParaRPr lang="ru-RU" sz="2000" b="1" i="1" dirty="0"/>
          </a:p>
          <a:p>
            <a:endParaRPr lang="ru-RU" sz="2000" b="1" i="1" dirty="0" smtClean="0"/>
          </a:p>
          <a:p>
            <a:r>
              <a:rPr lang="ru-RU" sz="2800" b="1" i="1" dirty="0" smtClean="0">
                <a:solidFill>
                  <a:schemeClr val="tx1"/>
                </a:solidFill>
              </a:rPr>
              <a:t>Воспитателя</a:t>
            </a: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Афанасьевой </a:t>
            </a: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Марины Анатольевны</a:t>
            </a:r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61555" y="2967335"/>
            <a:ext cx="3635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Портфолио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C:\Users\User\Desktop\Старшая группа\детский сад\Viber Images\IMG-2a3a664e318ed4daa62110a79a6423fc-V.jpg"/>
          <p:cNvPicPr>
            <a:picLocks noChangeAspect="1" noChangeArrowheads="1"/>
          </p:cNvPicPr>
          <p:nvPr/>
        </p:nvPicPr>
        <p:blipFill>
          <a:blip r:embed="rId3"/>
          <a:srcRect l="16536" t="8681" r="9049" b="4502"/>
          <a:stretch>
            <a:fillRect/>
          </a:stretch>
        </p:blipFill>
        <p:spPr bwMode="auto">
          <a:xfrm>
            <a:off x="8572528" y="0"/>
            <a:ext cx="4143404" cy="64293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fon6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5530"/>
            <a:ext cx="9144000" cy="68524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/>
              <a:t>Карта участия воспитанников в конкурсах.</a:t>
            </a:r>
            <a:endParaRPr lang="ru-RU" sz="2000" b="1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60" y="1397000"/>
          <a:ext cx="8286805" cy="5181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71502"/>
                <a:gridCol w="2000264"/>
                <a:gridCol w="3214710"/>
                <a:gridCol w="1214446"/>
                <a:gridCol w="128588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r>
                        <a:rPr lang="en-US" sz="1400" i="1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Уровень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      Название конкурса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 Год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Результат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60" y="2071676"/>
          <a:ext cx="8286805" cy="4145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71502"/>
                <a:gridCol w="2000264"/>
                <a:gridCol w="3214710"/>
                <a:gridCol w="1214446"/>
                <a:gridCol w="1285883"/>
              </a:tblGrid>
              <a:tr h="4071967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 4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 5</a:t>
                      </a:r>
                      <a:endParaRPr lang="en-US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400" i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Конкурс чтецов поэзии и прозы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«Куклы военных лет»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«Шляпа моей мечты»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1" dirty="0" smtClean="0">
                          <a:solidFill>
                            <a:schemeClr val="tx1"/>
                          </a:solidFill>
                        </a:rPr>
                        <a:t>IV</a:t>
                      </a:r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 Городской фестиваль «Петровские самоцветы»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Городской конкурс декоративно-прикладного творчества «Огонь войны души не сжёг»</a:t>
                      </a: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МУДО ГСЮН «Шляпа моей мечты»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2021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2020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2021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Диплом участника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Грамота </a:t>
                      </a:r>
                      <a:r>
                        <a:rPr lang="en-US" sz="1400" i="1" dirty="0" smtClean="0">
                          <a:solidFill>
                            <a:schemeClr val="tx1"/>
                          </a:solidFill>
                        </a:rPr>
                        <a:t>III</a:t>
                      </a: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место</a:t>
                      </a: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Диплом </a:t>
                      </a:r>
                      <a:r>
                        <a:rPr lang="en-US" sz="1400" i="1" baseline="0" dirty="0" smtClean="0">
                          <a:solidFill>
                            <a:schemeClr val="tx1"/>
                          </a:solidFill>
                        </a:rPr>
                        <a:t>II</a:t>
                      </a:r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степени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рина\Desktop\fon6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4143404"/>
          </a:xfrm>
        </p:spPr>
        <p:txBody>
          <a:bodyPr>
            <a:normAutofit fontScale="90000"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en-US" sz="2400" b="1" i="1" dirty="0" smtClean="0"/>
              <a:t/>
            </a:r>
            <a:br>
              <a:rPr lang="en-US" sz="2400" b="1" i="1" dirty="0" smtClean="0"/>
            </a:br>
            <a:r>
              <a:rPr lang="en-US" sz="2400" b="1" i="1" dirty="0" smtClean="0"/>
              <a:t/>
            </a:r>
            <a:br>
              <a:rPr lang="en-US" sz="2400" b="1" i="1" dirty="0" smtClean="0"/>
            </a:br>
            <a:r>
              <a:rPr lang="ru-RU" sz="2400" b="1" i="1" dirty="0" smtClean="0"/>
              <a:t>Использование ИКТ в образовательном </a:t>
            </a:r>
            <a:br>
              <a:rPr lang="ru-RU" sz="2400" b="1" i="1" dirty="0" smtClean="0"/>
            </a:br>
            <a:r>
              <a:rPr lang="ru-RU" sz="2400" b="1" i="1" dirty="0" smtClean="0"/>
              <a:t>процессе:</a:t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1600" b="1" i="1" dirty="0" smtClean="0"/>
              <a:t>-</a:t>
            </a:r>
            <a:r>
              <a:rPr lang="ru-RU" sz="1800" b="1" i="1" dirty="0" smtClean="0">
                <a:cs typeface="Arial" panose="020B0604020202020204" pitchFamily="34" charset="0"/>
              </a:rPr>
              <a:t>Оформление материалов по различным направлениям деятельности, с использованием программ Microsoft</a:t>
            </a:r>
            <a:r>
              <a:rPr lang="en-US" sz="1800" b="1" i="1" dirty="0" smtClean="0">
                <a:cs typeface="Arial" panose="020B0604020202020204" pitchFamily="34" charset="0"/>
              </a:rPr>
              <a:t> O</a:t>
            </a:r>
            <a:r>
              <a:rPr lang="ru-RU" sz="1800" b="1" i="1" dirty="0" smtClean="0">
                <a:cs typeface="Arial" panose="020B0604020202020204" pitchFamily="34" charset="0"/>
              </a:rPr>
              <a:t>ffice, Word, в том числе при разработки планов и конспектов НОД, различного вида мероприятий, консультаций для родителей.</a:t>
            </a:r>
            <a:br>
              <a:rPr lang="ru-RU" sz="1800" b="1" i="1" dirty="0" smtClean="0">
                <a:cs typeface="Arial" panose="020B0604020202020204" pitchFamily="34" charset="0"/>
              </a:rPr>
            </a:br>
            <a:r>
              <a:rPr lang="ru-RU" sz="1800" b="1" i="1" dirty="0" smtClean="0">
                <a:cs typeface="Arial" panose="020B0604020202020204" pitchFamily="34" charset="0"/>
              </a:rPr>
              <a:t>-</a:t>
            </a:r>
            <a:r>
              <a:rPr lang="ru-RU" sz="1800" b="1" i="1" dirty="0" smtClean="0"/>
              <a:t>Создание презентаций в программе </a:t>
            </a:r>
            <a:r>
              <a:rPr lang="en-US" sz="1800" b="1" i="1" dirty="0" smtClean="0"/>
              <a:t>Power Point</a:t>
            </a:r>
            <a:r>
              <a:rPr lang="ru-RU" sz="1800" b="1" i="1" dirty="0" smtClean="0"/>
              <a:t> для повышения эффективности образовательной деятельности с детьми и педагогической компетенции у родителей в процессе проведения родительских собраний, праздничных мероприятий.</a:t>
            </a:r>
            <a:r>
              <a:rPr lang="ru-RU" sz="1800" b="1" i="1" dirty="0" smtClean="0">
                <a:cs typeface="Arial" panose="020B0604020202020204" pitchFamily="34" charset="0"/>
              </a:rPr>
              <a:t/>
            </a:r>
            <a:br>
              <a:rPr lang="ru-RU" sz="1800" b="1" i="1" dirty="0" smtClean="0">
                <a:cs typeface="Arial" panose="020B0604020202020204" pitchFamily="34" charset="0"/>
              </a:rPr>
            </a:br>
            <a:r>
              <a:rPr lang="ru-RU" sz="1800" b="1" i="1" dirty="0" smtClean="0">
                <a:cs typeface="Arial" panose="020B0604020202020204" pitchFamily="34" charset="0"/>
              </a:rPr>
              <a:t>-Использование презентаций и детских анимационных фильмов с целью информационного и научно-педагогического сопровождения образовательного процесса в группе, в подборе дополнительного познавательно – иллюстративного материала.</a:t>
            </a:r>
            <a:br>
              <a:rPr lang="ru-RU" sz="1800" b="1" i="1" dirty="0" smtClean="0">
                <a:cs typeface="Arial" panose="020B0604020202020204" pitchFamily="34" charset="0"/>
              </a:rPr>
            </a:br>
            <a:r>
              <a:rPr lang="ru-RU" sz="1800" b="1" i="1" dirty="0" smtClean="0">
                <a:cs typeface="Arial" panose="020B0604020202020204" pitchFamily="34" charset="0"/>
              </a:rPr>
              <a:t>-Оформление стендов, буклетов и визитной карточки группы.</a:t>
            </a:r>
            <a:br>
              <a:rPr lang="ru-RU" sz="1800" b="1" i="1" dirty="0" smtClean="0">
                <a:cs typeface="Arial" panose="020B0604020202020204" pitchFamily="34" charset="0"/>
              </a:rPr>
            </a:br>
            <a:r>
              <a:rPr lang="ru-RU" sz="1800" b="1" i="1" dirty="0" smtClean="0">
                <a:cs typeface="Arial" panose="020B0604020202020204" pitchFamily="34" charset="0"/>
              </a:rPr>
              <a:t>Знакомство с периодикой, общения с коллегами, обмен опытом.</a:t>
            </a:r>
            <a:br>
              <a:rPr lang="ru-RU" sz="1800" b="1" i="1" dirty="0" smtClean="0">
                <a:cs typeface="Arial" panose="020B0604020202020204" pitchFamily="34" charset="0"/>
              </a:rPr>
            </a:br>
            <a:r>
              <a:rPr lang="ru-RU" sz="1800" b="1" i="1" dirty="0" smtClean="0">
                <a:cs typeface="Arial" panose="020B0604020202020204" pitchFamily="34" charset="0"/>
              </a:rPr>
              <a:t>-Изучение методических разработок, </a:t>
            </a:r>
            <a:r>
              <a:rPr lang="ru-RU" sz="1800" b="1" i="1" dirty="0" smtClean="0"/>
              <a:t>публикаций, материалов </a:t>
            </a:r>
            <a:r>
              <a:rPr lang="ru-RU" sz="1800" b="1" i="1" dirty="0" smtClean="0">
                <a:cs typeface="Arial" panose="020B0604020202020204" pitchFamily="34" charset="0"/>
              </a:rPr>
              <a:t>в сети </a:t>
            </a:r>
            <a:r>
              <a:rPr lang="ru-RU" sz="1800" b="1" i="1" dirty="0" smtClean="0"/>
              <a:t>Интернет. </a:t>
            </a:r>
            <a:r>
              <a:rPr lang="en-US" sz="1800" b="1" i="1" dirty="0" smtClean="0"/>
              <a:t/>
            </a:r>
            <a:br>
              <a:rPr lang="en-US" sz="1800" b="1" i="1" dirty="0" smtClean="0"/>
            </a:br>
            <a:r>
              <a:rPr lang="en-US" sz="1800" b="1" i="1" dirty="0" smtClean="0">
                <a:solidFill>
                  <a:srgbClr val="002060"/>
                </a:solidFill>
                <a:hlinkClick r:id="rId3"/>
              </a:rPr>
              <a:t>https</a:t>
            </a:r>
            <a:r>
              <a:rPr lang="ru-RU" sz="1800" b="1" i="1" dirty="0" smtClean="0">
                <a:solidFill>
                  <a:srgbClr val="002060"/>
                </a:solidFill>
                <a:hlinkClick r:id="rId3"/>
              </a:rPr>
              <a:t>:</a:t>
            </a:r>
            <a:r>
              <a:rPr lang="en-US" sz="1800" b="1" i="1" dirty="0" smtClean="0">
                <a:solidFill>
                  <a:srgbClr val="002060"/>
                </a:solidFill>
                <a:hlinkClick r:id="rId3"/>
              </a:rPr>
              <a:t>//</a:t>
            </a:r>
            <a:r>
              <a:rPr lang="ru-RU" sz="1800" b="1" i="1" dirty="0" smtClean="0">
                <a:solidFill>
                  <a:srgbClr val="002060"/>
                </a:solidFill>
                <a:hlinkClick r:id="rId3"/>
              </a:rPr>
              <a:t>педагогически</a:t>
            </a:r>
            <a:r>
              <a:rPr lang="ru-RU" sz="1800" b="1" i="1" u="sng" dirty="0" smtClean="0">
                <a:solidFill>
                  <a:srgbClr val="002060"/>
                </a:solidFill>
                <a:hlinkClick r:id="rId3"/>
              </a:rPr>
              <a:t>й</a:t>
            </a:r>
            <a:r>
              <a:rPr lang="ru-RU" sz="1800" b="1" i="1" u="sng" dirty="0" smtClean="0">
                <a:solidFill>
                  <a:srgbClr val="002060"/>
                </a:solidFill>
              </a:rPr>
              <a:t>-ресурс</a:t>
            </a:r>
            <a:r>
              <a:rPr lang="en-US" sz="1800" b="1" i="1" u="sng" dirty="0" smtClean="0">
                <a:solidFill>
                  <a:srgbClr val="002060"/>
                </a:solidFill>
              </a:rPr>
              <a:t>.</a:t>
            </a:r>
            <a:r>
              <a:rPr lang="ru-RU" sz="1800" b="1" i="1" u="sng" dirty="0" smtClean="0">
                <a:solidFill>
                  <a:srgbClr val="002060"/>
                </a:solidFill>
              </a:rPr>
              <a:t>рф</a:t>
            </a:r>
            <a:r>
              <a:rPr lang="en-US" sz="1800" b="1" i="1" u="sng" dirty="0" smtClean="0">
                <a:solidFill>
                  <a:srgbClr val="002060"/>
                </a:solidFill>
              </a:rPr>
              <a:t>/id43438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i="1" dirty="0" smtClean="0"/>
              <a:t>-Принимаю участие в Интернет – сообществах:</a:t>
            </a:r>
            <a:br>
              <a:rPr lang="ru-RU" sz="1800" b="1" i="1" dirty="0" smtClean="0"/>
            </a:br>
            <a:r>
              <a:rPr lang="ru-RU" sz="1800" b="1" i="1" dirty="0" smtClean="0"/>
              <a:t>участник сайта </a:t>
            </a:r>
            <a:r>
              <a:rPr lang="ru-RU" sz="1800" b="1" i="1" dirty="0" smtClean="0">
                <a:solidFill>
                  <a:srgbClr val="002060"/>
                </a:solidFill>
              </a:rPr>
              <a:t>15320</a:t>
            </a:r>
            <a:r>
              <a:rPr lang="en-US" sz="1800" b="1" i="1" dirty="0" smtClean="0">
                <a:solidFill>
                  <a:srgbClr val="002060"/>
                </a:solidFill>
              </a:rPr>
              <a:t>.maam.ru</a:t>
            </a:r>
            <a:endParaRPr lang="ru-RU" sz="1800" b="1" i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8493633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esktop\fon6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/>
          </a:bodyPr>
          <a:lstStyle/>
          <a:p>
            <a:pPr fontAlgn="t"/>
            <a:r>
              <a:rPr lang="ru-RU" sz="2400" b="1" dirty="0" smtClean="0"/>
              <a:t>Список используемых Интернет – ресурсов</a:t>
            </a:r>
            <a:br>
              <a:rPr lang="ru-RU" sz="2400" b="1" dirty="0" smtClean="0"/>
            </a:br>
            <a:endParaRPr lang="ru-RU" sz="1600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57159" y="1428741"/>
          <a:ext cx="8429682" cy="501248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6632"/>
                <a:gridCol w="3563961"/>
                <a:gridCol w="3929089"/>
              </a:tblGrid>
              <a:tr h="346341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        Название сайта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         Адрес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6341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Сайт Детский сад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1" dirty="0" smtClean="0">
                          <a:solidFill>
                            <a:srgbClr val="FF0000"/>
                          </a:solidFill>
                          <a:hlinkClick r:id="rId3"/>
                        </a:rPr>
                        <a:t>WWW.detskivsad.ru</a:t>
                      </a:r>
                      <a:endParaRPr lang="ru-RU" sz="1400" b="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46341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Портал Солнышко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1" dirty="0" smtClean="0">
                          <a:solidFill>
                            <a:srgbClr val="FF0000"/>
                          </a:solidFill>
                          <a:hlinkClick r:id="rId4"/>
                        </a:rPr>
                        <a:t>http</a:t>
                      </a:r>
                      <a:r>
                        <a:rPr lang="ru-RU" sz="1400" b="0" i="1" dirty="0" smtClean="0">
                          <a:solidFill>
                            <a:srgbClr val="FF0000"/>
                          </a:solidFill>
                          <a:hlinkClick r:id="rId4"/>
                        </a:rPr>
                        <a:t>:</a:t>
                      </a:r>
                      <a:r>
                        <a:rPr lang="en-US" sz="1400" b="0" i="1" dirty="0" smtClean="0">
                          <a:solidFill>
                            <a:srgbClr val="FF0000"/>
                          </a:solidFill>
                          <a:hlinkClick r:id="rId4"/>
                        </a:rPr>
                        <a:t>//www.solnet,ee/contests/index.php</a:t>
                      </a:r>
                      <a:endParaRPr lang="ru-RU" sz="1400" b="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46341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«Всё для детского сада»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1" dirty="0" smtClean="0">
                          <a:solidFill>
                            <a:srgbClr val="FF0000"/>
                          </a:solidFill>
                          <a:hlinkClick r:id="rId5"/>
                        </a:rPr>
                        <a:t>www.ivalex.vistcom.ru</a:t>
                      </a:r>
                      <a:endParaRPr lang="ru-RU" sz="1400" b="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87404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«Твой ребёнок»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 smtClean="0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http</a:t>
                      </a:r>
                      <a:r>
                        <a:rPr lang="ru-RU" sz="1400" u="sng" dirty="0" smtClean="0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://</a:t>
                      </a:r>
                      <a:r>
                        <a:rPr lang="en-US" sz="1400" u="sng" dirty="0" smtClean="0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www</a:t>
                      </a:r>
                      <a:r>
                        <a:rPr lang="ru-RU" sz="1400" u="sng" dirty="0" smtClean="0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.</a:t>
                      </a:r>
                      <a:r>
                        <a:rPr lang="en-US" sz="1400" u="sng" dirty="0" smtClean="0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tvoyrebenok</a:t>
                      </a:r>
                      <a:r>
                        <a:rPr lang="ru-RU" sz="1400" u="sng" dirty="0" smtClean="0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.</a:t>
                      </a:r>
                      <a:r>
                        <a:rPr lang="en-US" sz="1400" u="sng" dirty="0" smtClean="0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ru</a:t>
                      </a:r>
                      <a:r>
                        <a:rPr lang="ru-RU" sz="1400" u="sng" dirty="0" smtClean="0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/</a:t>
                      </a:r>
                      <a:r>
                        <a:rPr lang="en-US" sz="1400" u="sng" dirty="0" smtClean="0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index</a:t>
                      </a:r>
                      <a:r>
                        <a:rPr lang="ru-RU" sz="1400" u="sng" dirty="0" smtClean="0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.</a:t>
                      </a:r>
                      <a:r>
                        <a:rPr lang="en-US" sz="1400" u="sng" dirty="0" smtClean="0">
                          <a:effectLst/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shtml</a:t>
                      </a:r>
                      <a:r>
                        <a:rPr lang="en-US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b="0" i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  <a:p>
                      <a:endParaRPr lang="ru-RU" sz="1400" b="0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487404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«Воспитание детей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 дошкольного возраста»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1" dirty="0" smtClean="0">
                          <a:solidFill>
                            <a:srgbClr val="FF0000"/>
                          </a:solidFill>
                          <a:hlinkClick r:id="rId7"/>
                        </a:rPr>
                        <a:t>http</a:t>
                      </a:r>
                      <a:r>
                        <a:rPr lang="ru-RU" sz="1400" b="0" i="1" dirty="0" smtClean="0">
                          <a:solidFill>
                            <a:srgbClr val="FF0000"/>
                          </a:solidFill>
                          <a:hlinkClick r:id="rId7"/>
                        </a:rPr>
                        <a:t>:</a:t>
                      </a:r>
                      <a:r>
                        <a:rPr lang="en-US" sz="1400" b="0" i="1" dirty="0" smtClean="0">
                          <a:solidFill>
                            <a:srgbClr val="FF0000"/>
                          </a:solidFill>
                          <a:hlinkClick r:id="rId7"/>
                        </a:rPr>
                        <a:t>//doshvozrast.ru/rabrod/rabrod.htm</a:t>
                      </a:r>
                      <a:endParaRPr lang="en-US" sz="1400" b="0" i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sz="1400" b="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87404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«Всё для воспитателей и родителей»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1" dirty="0" smtClean="0">
                          <a:solidFill>
                            <a:srgbClr val="FF0000"/>
                          </a:solidFill>
                          <a:hlinkClick r:id="rId8"/>
                        </a:rPr>
                        <a:t>www.doshkolniki.com.ru</a:t>
                      </a:r>
                      <a:endParaRPr lang="en-US" sz="1400" b="0" i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sz="1400" b="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87404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Мультимедия для дошколят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1" dirty="0" smtClean="0">
                          <a:solidFill>
                            <a:srgbClr val="FF0000"/>
                          </a:solidFill>
                          <a:hlinkClick r:id="rId9"/>
                        </a:rPr>
                        <a:t>http</a:t>
                      </a:r>
                      <a:r>
                        <a:rPr lang="ru-RU" sz="1400" b="0" i="1" dirty="0" smtClean="0">
                          <a:solidFill>
                            <a:srgbClr val="FF0000"/>
                          </a:solidFill>
                          <a:hlinkClick r:id="rId9"/>
                        </a:rPr>
                        <a:t>:</a:t>
                      </a:r>
                      <a:r>
                        <a:rPr lang="en-US" sz="1400" b="0" i="1" dirty="0" smtClean="0">
                          <a:solidFill>
                            <a:srgbClr val="FF0000"/>
                          </a:solidFill>
                          <a:hlinkClick r:id="rId9"/>
                        </a:rPr>
                        <a:t>//lutiksol.narod2.ru</a:t>
                      </a:r>
                      <a:endParaRPr lang="en-US" sz="1400" b="0" i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sz="1400" b="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87404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Конспекты занятий в детском саду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1" dirty="0" smtClean="0">
                          <a:solidFill>
                            <a:srgbClr val="FF0000"/>
                          </a:solidFill>
                          <a:hlinkClick r:id="rId10"/>
                        </a:rPr>
                        <a:t>http</a:t>
                      </a:r>
                      <a:r>
                        <a:rPr lang="ru-RU" sz="1400" b="0" i="1" dirty="0" smtClean="0">
                          <a:solidFill>
                            <a:srgbClr val="FF0000"/>
                          </a:solidFill>
                          <a:hlinkClick r:id="rId10"/>
                        </a:rPr>
                        <a:t>:</a:t>
                      </a:r>
                      <a:r>
                        <a:rPr lang="en-US" sz="1400" b="0" i="1" dirty="0" smtClean="0">
                          <a:solidFill>
                            <a:srgbClr val="FF0000"/>
                          </a:solidFill>
                          <a:hlinkClick r:id="rId10"/>
                        </a:rPr>
                        <a:t>//konspekt.vscolu.ru</a:t>
                      </a:r>
                      <a:endParaRPr lang="en-US" sz="1400" b="0" i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sz="1400" b="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87404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Сайт для воспитателей детских садов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  <a:hlinkClick r:id="rId11"/>
                        </a:rPr>
                        <a:t>www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11"/>
                        </a:rPr>
                        <a:t>.</a:t>
                      </a: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  <a:hlinkClick r:id="rId11"/>
                        </a:rPr>
                        <a:t>dohcolonoc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11"/>
                        </a:rPr>
                        <a:t>.</a:t>
                      </a: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  <a:hlinkClick r:id="rId11"/>
                        </a:rPr>
                        <a:t>ru</a:t>
                      </a: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b="0" i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  <a:p>
                      <a:endParaRPr lang="ru-RU" sz="1400" b="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87404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Социальная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 образовательная сеть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  <a:hlinkClick r:id="rId12"/>
                        </a:rPr>
                        <a:t>www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12"/>
                        </a:rPr>
                        <a:t>.</a:t>
                      </a: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  <a:hlinkClick r:id="rId12"/>
                        </a:rPr>
                        <a:t>maaam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12"/>
                        </a:rPr>
                        <a:t>.</a:t>
                      </a: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  <a:hlinkClick r:id="rId12"/>
                        </a:rPr>
                        <a:t>ru</a:t>
                      </a: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dirty="0" smtClean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endParaRPr lang="ru-RU" sz="1400" b="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314327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User\Desktop\Детский сад.Фото,документы\Camera\IMG_20230212_170833~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486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на\Desktop\fon-dlya-prezentacii-vesna-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428791" y="-500090"/>
            <a:ext cx="12001584" cy="73580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0"/>
            <a:ext cx="7358082" cy="55007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Личные данные</a:t>
            </a:r>
            <a:br>
              <a:rPr lang="ru-RU" dirty="0" smtClean="0"/>
            </a:br>
            <a:r>
              <a:rPr lang="ru-RU" sz="2000" dirty="0" smtClean="0"/>
              <a:t>  </a:t>
            </a:r>
            <a:r>
              <a:rPr lang="ru-RU" sz="2200" b="1" i="1" dirty="0" smtClean="0"/>
              <a:t>Афанасьева Марина Анатольевна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 smtClean="0"/>
              <a:t>                  Дата рождения: 17 ноября 1981 года</a:t>
            </a:r>
            <a:br>
              <a:rPr lang="ru-RU" sz="2000" b="1" i="1" dirty="0" smtClean="0"/>
            </a:br>
            <a:r>
              <a:rPr lang="ru-RU" sz="2000" b="1" i="1" dirty="0" smtClean="0"/>
              <a:t>                                Образование: среднее</a:t>
            </a:r>
            <a:r>
              <a:rPr lang="en-US" sz="2000" b="1" i="1" dirty="0" smtClean="0"/>
              <a:t> </a:t>
            </a:r>
            <a:r>
              <a:rPr lang="ru-RU" sz="2000" b="1" i="1" dirty="0" smtClean="0"/>
              <a:t>специальное. </a:t>
            </a:r>
            <a:br>
              <a:rPr lang="ru-RU" sz="2000" b="1" i="1" dirty="0" smtClean="0"/>
            </a:br>
            <a:r>
              <a:rPr lang="ru-RU" sz="2000" b="1" i="1" dirty="0" smtClean="0"/>
              <a:t>                               </a:t>
            </a:r>
            <a:r>
              <a:rPr lang="ru-RU" sz="2000" b="1" i="1" dirty="0" err="1" smtClean="0"/>
              <a:t>Петровск-Забайкальское</a:t>
            </a:r>
            <a:r>
              <a:rPr lang="ru-RU" sz="2000" b="1" i="1" dirty="0" smtClean="0"/>
              <a:t> Педагогическое Училище                          </a:t>
            </a:r>
            <a:br>
              <a:rPr lang="ru-RU" sz="2000" b="1" i="1" dirty="0" smtClean="0"/>
            </a:br>
            <a:r>
              <a:rPr lang="ru-RU" sz="2000" b="1" i="1" dirty="0" smtClean="0"/>
              <a:t>                        Место работы: МДОУ детский сад №1</a:t>
            </a:r>
            <a:br>
              <a:rPr lang="ru-RU" sz="2000" b="1" i="1" dirty="0" smtClean="0"/>
            </a:br>
            <a:r>
              <a:rPr lang="ru-RU" sz="2000" b="1" i="1" dirty="0" smtClean="0"/>
              <a:t>                           </a:t>
            </a:r>
            <a:r>
              <a:rPr lang="ru-RU" sz="2000" b="1" i="1" dirty="0" err="1" smtClean="0"/>
              <a:t>общеразвивающего</a:t>
            </a:r>
            <a:r>
              <a:rPr lang="ru-RU" sz="2000" b="1" i="1" dirty="0" smtClean="0"/>
              <a:t> вида</a:t>
            </a:r>
            <a:br>
              <a:rPr lang="ru-RU" sz="2000" b="1" i="1" dirty="0" smtClean="0"/>
            </a:br>
            <a:r>
              <a:rPr lang="ru-RU" sz="2000" b="1" i="1" dirty="0" smtClean="0"/>
              <a:t>                      Занимаемая должность: воспитатель.</a:t>
            </a:r>
            <a:br>
              <a:rPr lang="ru-RU" sz="2000" b="1" i="1" dirty="0" smtClean="0"/>
            </a:br>
            <a:r>
              <a:rPr lang="ru-RU" sz="2000" b="1" i="1" dirty="0" smtClean="0"/>
              <a:t>                      Стаж работы:  </a:t>
            </a: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ru-RU" sz="2000" b="1" i="1" dirty="0" smtClean="0"/>
              <a:t>1) общий стаж – 10 лет;</a:t>
            </a:r>
            <a:br>
              <a:rPr lang="ru-RU" sz="2000" b="1" i="1" dirty="0" smtClean="0"/>
            </a:br>
            <a:r>
              <a:rPr lang="ru-RU" sz="2000" b="1" i="1" dirty="0" smtClean="0"/>
              <a:t>                  2) общий педагогический – 4,6года;</a:t>
            </a:r>
            <a:br>
              <a:rPr lang="ru-RU" sz="2000" b="1" i="1" dirty="0" smtClean="0"/>
            </a:br>
            <a:r>
              <a:rPr lang="ru-RU" sz="2000" b="1" i="1" dirty="0" smtClean="0"/>
              <a:t>               3) в данном учреждении – 3,6года.</a:t>
            </a:r>
            <a:br>
              <a:rPr lang="ru-RU" sz="2000" b="1" i="1" dirty="0" smtClean="0"/>
            </a:br>
            <a:r>
              <a:rPr lang="ru-RU" sz="2000" b="1" i="1" dirty="0" smtClean="0"/>
              <a:t>                 Квалификационная категория-соответствие ЕКС</a:t>
            </a:r>
            <a:br>
              <a:rPr lang="ru-RU" sz="2000" b="1" i="1" dirty="0" smtClean="0"/>
            </a:br>
            <a:r>
              <a:rPr lang="ru-RU" sz="2000" b="1" i="1" dirty="0" smtClean="0"/>
              <a:t>Личный сайт: </a:t>
            </a:r>
            <a:br>
              <a:rPr lang="ru-RU" sz="2000" b="1" i="1" dirty="0" smtClean="0"/>
            </a:br>
            <a:r>
              <a:rPr lang="ru-RU" sz="2000" b="1" i="1" dirty="0" smtClean="0"/>
              <a:t>Мини-сайт;</a:t>
            </a:r>
            <a:r>
              <a:rPr lang="en-US" sz="2000" b="1" i="1" dirty="0" smtClean="0"/>
              <a:t>http//</a:t>
            </a:r>
            <a:r>
              <a:rPr lang="en-US" sz="2000" b="1" i="1" dirty="0" err="1" smtClean="0"/>
              <a:t>ns.portal.marina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afanasyeva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 smtClean="0"/>
              <a:t> </a:t>
            </a: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 descr="C:\Users\User\Desktop\Lenovo_A1000_IMG_20200122_1525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28726" y="857232"/>
            <a:ext cx="2857520" cy="3357586"/>
          </a:xfrm>
          <a:prstGeom prst="rect">
            <a:avLst/>
          </a:prstGeom>
          <a:noFill/>
        </p:spPr>
      </p:pic>
      <p:pic>
        <p:nvPicPr>
          <p:cNvPr id="1029" name="Picture 5" descr="C:\Users\User\Desktop\IMG-20210829-WA00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928725" y="785794"/>
            <a:ext cx="3000396" cy="421484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рина\Desktop\fon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1486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Моё жизненное кредо:</a:t>
            </a:r>
            <a:r>
              <a:rPr lang="ru-RU" sz="1800" b="1" i="1" dirty="0" smtClean="0">
                <a:solidFill>
                  <a:srgbClr val="FF0000"/>
                </a:solidFill>
              </a:rPr>
              <a:t/>
            </a:r>
            <a:br>
              <a:rPr lang="ru-RU" sz="1800" b="1" i="1" dirty="0" smtClean="0">
                <a:solidFill>
                  <a:srgbClr val="FF0000"/>
                </a:solidFill>
              </a:rPr>
            </a:br>
            <a:r>
              <a:rPr lang="ru-RU" sz="2400" b="1" i="1" dirty="0" err="1" smtClean="0">
                <a:solidFill>
                  <a:srgbClr val="FF0000"/>
                </a:solidFill>
              </a:rPr>
              <a:t>Торопись-неспеша</a:t>
            </a:r>
            <a:r>
              <a:rPr lang="ru-RU" sz="2400" b="1" i="1" dirty="0" smtClean="0">
                <a:solidFill>
                  <a:srgbClr val="FF0000"/>
                </a:solidFill>
              </a:rPr>
              <a:t>!</a:t>
            </a:r>
            <a:r>
              <a:rPr lang="ru-RU" sz="2000" b="1" i="1" dirty="0" smtClean="0">
                <a:solidFill>
                  <a:srgbClr val="FF0000"/>
                </a:solidFill>
              </a:rPr>
              <a:t/>
            </a:r>
            <a:br>
              <a:rPr lang="ru-RU" sz="2000" b="1" i="1" dirty="0" smtClean="0">
                <a:solidFill>
                  <a:srgbClr val="FF0000"/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/>
            </a:r>
            <a:br>
              <a:rPr lang="ru-RU" sz="2000" b="1" i="1" dirty="0" smtClean="0">
                <a:solidFill>
                  <a:srgbClr val="FF000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Моё педагогическое кредо:</a:t>
            </a:r>
            <a:r>
              <a:rPr lang="ru-RU" sz="1800" b="1" i="1" dirty="0" smtClean="0">
                <a:solidFill>
                  <a:srgbClr val="002060"/>
                </a:solidFill>
              </a:rPr>
              <a:t/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Подарить сердце детям, стать настоящим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err="1" smtClean="0">
                <a:solidFill>
                  <a:srgbClr val="FF0000"/>
                </a:solidFill>
              </a:rPr>
              <a:t>другом,наставником</a:t>
            </a:r>
            <a:r>
              <a:rPr lang="ru-RU" sz="2400" b="1" i="1" dirty="0" smtClean="0">
                <a:solidFill>
                  <a:srgbClr val="FF0000"/>
                </a:solidFill>
              </a:rPr>
              <a:t>, мамой!</a:t>
            </a:r>
            <a:endParaRPr lang="ru-RU" sz="2400" b="1" i="1" u="sng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Ирина\Desktop\SAM_241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375422"/>
            <a:ext cx="4714908" cy="2911098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 l="15945" t="14961" r="27165" b="21260"/>
          <a:stretch>
            <a:fillRect/>
          </a:stretch>
        </p:blipFill>
        <p:spPr bwMode="auto">
          <a:xfrm>
            <a:off x="2285984" y="3214686"/>
            <a:ext cx="4929222" cy="318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Ирина\Desktop\fon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1602" y="0"/>
            <a:ext cx="1021560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2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Образование:</a:t>
            </a:r>
            <a:br>
              <a:rPr lang="ru-RU" sz="2400" b="1" i="1" dirty="0" smtClean="0"/>
            </a:br>
            <a:r>
              <a:rPr lang="ru-RU" sz="2400" b="1" i="1" dirty="0" err="1" smtClean="0"/>
              <a:t>Средне-специальное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err="1" smtClean="0"/>
              <a:t>Петровск-Забайкальское</a:t>
            </a:r>
            <a:r>
              <a:rPr lang="ru-RU" sz="2400" b="1" i="1" dirty="0" smtClean="0"/>
              <a:t> Педагогическое училище .</a:t>
            </a:r>
            <a:br>
              <a:rPr lang="ru-RU" sz="2400" b="1" i="1" dirty="0" smtClean="0"/>
            </a:br>
            <a:r>
              <a:rPr lang="ru-RU" sz="2400" b="1" i="1" dirty="0" smtClean="0"/>
              <a:t>Специальность: Воспитатель детей дошкольного возраста.</a:t>
            </a:r>
            <a:br>
              <a:rPr lang="ru-RU" sz="2400" b="1" i="1" dirty="0" smtClean="0"/>
            </a:br>
            <a:endParaRPr lang="ru-RU" sz="2400" b="1" i="1" dirty="0"/>
          </a:p>
        </p:txBody>
      </p:sp>
      <p:pic>
        <p:nvPicPr>
          <p:cNvPr id="1028" name="Picture 4" descr="C:\Users\Ирина\Desktop\IMG_20170112_18014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714620"/>
            <a:ext cx="5786478" cy="3714776"/>
          </a:xfrm>
          <a:prstGeom prst="rect">
            <a:avLst/>
          </a:prstGeom>
          <a:noFill/>
        </p:spPr>
      </p:pic>
      <p:pic>
        <p:nvPicPr>
          <p:cNvPr id="3074" name="Picture 2" descr="C:\Users\User\Desktop\IMG-20210829-WA0001.jpg"/>
          <p:cNvPicPr>
            <a:picLocks noChangeAspect="1" noChangeArrowheads="1"/>
          </p:cNvPicPr>
          <p:nvPr/>
        </p:nvPicPr>
        <p:blipFill>
          <a:blip r:embed="rId4"/>
          <a:srcRect l="-727" b="6784"/>
          <a:stretch>
            <a:fillRect/>
          </a:stretch>
        </p:blipFill>
        <p:spPr bwMode="auto">
          <a:xfrm rot="-60000">
            <a:off x="1285826" y="2606976"/>
            <a:ext cx="6000308" cy="3924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fon69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-142908" y="-428652"/>
            <a:ext cx="9286908" cy="72866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2225668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/>
              <a:t>Повышение квалификации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42908" y="1142984"/>
          <a:ext cx="8072500" cy="78581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18125"/>
                <a:gridCol w="2018125"/>
                <a:gridCol w="2018125"/>
                <a:gridCol w="2018125"/>
              </a:tblGrid>
              <a:tr h="785818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    Дата</a:t>
                      </a: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место </a:t>
                      </a:r>
                    </a:p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   Прохождения</a:t>
                      </a:r>
                    </a:p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     курсов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   Тема курсов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   № документа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      Копия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42910" y="2000240"/>
          <a:ext cx="8072492" cy="28041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69868"/>
                <a:gridCol w="2000875"/>
                <a:gridCol w="1983627"/>
                <a:gridCol w="2018122"/>
              </a:tblGrid>
              <a:tr h="2057056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Г.Красноярск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ООО «Центр повышения квалификации и переподготовки «Луч знаний»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С 26.05.2021г. по 04.06.2021г.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Воспитание детей дошкольного возраста</a:t>
                      </a:r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/>
                        <a:t>   </a:t>
                      </a:r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108</a:t>
                      </a: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часов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54012</a:t>
                      </a:r>
                      <a:r>
                        <a:rPr lang="en-US" sz="1400" i="1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180002784172</a:t>
                      </a:r>
                      <a:endParaRPr lang="en-US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289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42910" y="4786322"/>
          <a:ext cx="8072496" cy="1584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18124"/>
                <a:gridCol w="2018124"/>
                <a:gridCol w="2018124"/>
                <a:gridCol w="2018124"/>
              </a:tblGrid>
              <a:tr h="1571636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Форум</a:t>
                      </a: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«Педагоги </a:t>
                      </a:r>
                    </a:p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России»</a:t>
                      </a:r>
                    </a:p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2022г.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Рабочая программа</a:t>
                      </a: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воспитания в ДОО в соответствии с ФГОС ДО»</a:t>
                      </a:r>
                    </a:p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36 часов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C:\Users\Ирина\Desktop\IMG_20170112_1206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2071678"/>
            <a:ext cx="1928826" cy="2143140"/>
          </a:xfrm>
          <a:prstGeom prst="rect">
            <a:avLst/>
          </a:prstGeom>
          <a:noFill/>
        </p:spPr>
      </p:pic>
      <p:pic>
        <p:nvPicPr>
          <p:cNvPr id="3" name="Picture 2" descr="C:\Users\User\Desktop\IMG-20210826-WA00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2071681"/>
            <a:ext cx="1928826" cy="2049377"/>
          </a:xfrm>
          <a:prstGeom prst="rect">
            <a:avLst/>
          </a:prstGeom>
          <a:noFill/>
        </p:spPr>
      </p:pic>
      <p:pic>
        <p:nvPicPr>
          <p:cNvPr id="1026" name="Picture 2" descr="C:\Users\User\Desktop\Детский сад.Фото,документы\Camera\IMG_20230210_122524~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4857760"/>
            <a:ext cx="1857388" cy="14287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fon6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>
            <a:normAutofit/>
          </a:bodyPr>
          <a:lstStyle/>
          <a:p>
            <a:r>
              <a:rPr lang="ru-RU" dirty="0" smtClean="0"/>
              <a:t>Сведения об аттестации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2143116"/>
          <a:ext cx="8215372" cy="107157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28826"/>
                <a:gridCol w="2357454"/>
                <a:gridCol w="1875249"/>
                <a:gridCol w="2053843"/>
              </a:tblGrid>
              <a:tr h="1071570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      Место     прохождения аттестации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Квалификационная категория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   № приказа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         Копия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2" y="3429000"/>
          <a:ext cx="8215372" cy="250033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00266"/>
                <a:gridCol w="2286016"/>
                <a:gridCol w="1875247"/>
                <a:gridCol w="2053843"/>
              </a:tblGrid>
              <a:tr h="2500330">
                <a:tc>
                  <a:txBody>
                    <a:bodyPr/>
                    <a:lstStyle/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fon6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>Поощрения и награды</a:t>
            </a:r>
            <a:br>
              <a:rPr lang="ru-RU" sz="3200" b="1" i="1" dirty="0" smtClean="0"/>
            </a:br>
            <a:endParaRPr lang="ru-RU" sz="3200" b="1" i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2000240"/>
          <a:ext cx="8286808" cy="50006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71636"/>
                <a:gridCol w="6715172"/>
              </a:tblGrid>
              <a:tr h="500066">
                <a:tc>
                  <a:txBody>
                    <a:bodyPr/>
                    <a:lstStyle/>
                    <a:p>
                      <a:r>
                        <a:rPr lang="ru-RU" i="1" baseline="0" dirty="0" smtClean="0">
                          <a:solidFill>
                            <a:schemeClr val="tx1"/>
                          </a:solidFill>
                        </a:rPr>
                        <a:t>  Год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                Наименование награды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2571744"/>
          <a:ext cx="8358246" cy="150019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43074"/>
                <a:gridCol w="6715172"/>
              </a:tblGrid>
              <a:tr h="1500198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Пр.№257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 от</a:t>
                      </a:r>
                    </a:p>
                    <a:p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27.10.2020г.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«За высокий профессионализм в воспитании подрастающего поколения и в связи с 80 летним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 юбилеем Муниципального дошкольного образовательного учреждения детского сада </a:t>
                      </a:r>
                      <a:r>
                        <a:rPr lang="ru-RU" sz="1400" b="1" i="1" baseline="0" dirty="0" err="1" smtClean="0">
                          <a:solidFill>
                            <a:schemeClr val="tx1"/>
                          </a:solidFill>
                        </a:rPr>
                        <a:t>общеразвивающего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 вида №1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fon6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Сведения о самообразовании</a:t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endParaRPr lang="ru-RU" sz="3200" b="1" i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1643050"/>
          <a:ext cx="8358246" cy="64294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41308"/>
                <a:gridCol w="4736357"/>
                <a:gridCol w="1880581"/>
              </a:tblGrid>
              <a:tr h="642942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   Год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</a:t>
                      </a:r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Тема изучения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      Форма</a:t>
                      </a: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      отчёта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2643182"/>
          <a:ext cx="8358213" cy="36433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71635"/>
                <a:gridCol w="4857784"/>
                <a:gridCol w="1928794"/>
              </a:tblGrid>
              <a:tr h="3643338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2019-2020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2020-2021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2021-2022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2022-2023</a:t>
                      </a:r>
                    </a:p>
                    <a:p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Влияние методики «Сказки фиолетового</a:t>
                      </a: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леса»на детей дошкольного возраста.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Использование театрализованной деятельности в развитии речи детей 4-5 лет.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Внедрение робототехники в ДОУ для детей 5-6 лет в соответствии с ФГОС ДО.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Влияние знаний правил дорожного движения ,согласно ФГОС </a:t>
                      </a:r>
                      <a:r>
                        <a:rPr lang="ru-RU" sz="1400" i="1" baseline="0" dirty="0" err="1" smtClean="0">
                          <a:solidFill>
                            <a:schemeClr val="tx1"/>
                          </a:solidFill>
                        </a:rPr>
                        <a:t>ДО,на</a:t>
                      </a: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развитие детей старшего дошкольного возраста.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Папка-передвижка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Папка-передвижка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Папка-передвижка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Папка-передвижка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на\Desktop\fon6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Карта участия в конкурсах.</a:t>
            </a:r>
            <a:br>
              <a:rPr lang="ru-RU" sz="2400" b="1" i="1" dirty="0" smtClean="0"/>
            </a:br>
            <a:endParaRPr lang="ru-RU" sz="2400" b="1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1000108"/>
          <a:ext cx="8215372" cy="5181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85818"/>
                <a:gridCol w="4572032"/>
                <a:gridCol w="1214446"/>
                <a:gridCol w="1643076"/>
              </a:tblGrid>
              <a:tr h="500066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r>
                        <a:rPr lang="en-US" sz="1400" i="1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                     Вид конкурса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  </a:t>
                      </a:r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Дата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  Результаты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1571612"/>
          <a:ext cx="8215372" cy="4998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85818"/>
                <a:gridCol w="4572032"/>
                <a:gridCol w="1214446"/>
                <a:gridCol w="1643076"/>
              </a:tblGrid>
              <a:tr h="4357719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  1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 2</a:t>
                      </a: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 3</a:t>
                      </a: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  4</a:t>
                      </a: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  5</a:t>
                      </a: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1" dirty="0" smtClean="0">
                          <a:solidFill>
                            <a:schemeClr val="tx1"/>
                          </a:solidFill>
                        </a:rPr>
                        <a:t>IIV</a:t>
                      </a:r>
                      <a:r>
                        <a:rPr lang="en-US" sz="140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Городской фестиваль «Петровские</a:t>
                      </a: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самоцветы»</a:t>
                      </a: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400" i="1" baseline="0" dirty="0" smtClean="0">
                          <a:solidFill>
                            <a:schemeClr val="tx1"/>
                          </a:solidFill>
                        </a:rPr>
                        <a:t>II </a:t>
                      </a: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Городской фестиваль-конкурс «Театральная весна. Навстречу победе!» </a:t>
                      </a: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Городской фестиваль-конкурс «Петровская гармония».</a:t>
                      </a: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Городской конкурс «Дед Мороз и Снегурочка-2022»</a:t>
                      </a: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«Родительское признание 2022»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2021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2022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Диплом </a:t>
                      </a:r>
                      <a:r>
                        <a:rPr lang="en-US" sz="1400" i="1" dirty="0" smtClean="0">
                          <a:solidFill>
                            <a:schemeClr val="tx1"/>
                          </a:solidFill>
                        </a:rPr>
                        <a:t>II</a:t>
                      </a:r>
                      <a:r>
                        <a:rPr lang="en-US" sz="140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степени</a:t>
                      </a: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Диплом </a:t>
                      </a:r>
                      <a:r>
                        <a:rPr lang="en-US" sz="1400" i="1" baseline="0" dirty="0" smtClean="0">
                          <a:solidFill>
                            <a:schemeClr val="tx1"/>
                          </a:solidFill>
                        </a:rPr>
                        <a:t>II</a:t>
                      </a: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степени</a:t>
                      </a: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Диплом </a:t>
                      </a:r>
                      <a:r>
                        <a:rPr lang="en-US" sz="1400" i="1" baseline="0" dirty="0" smtClean="0">
                          <a:solidFill>
                            <a:schemeClr val="tx1"/>
                          </a:solidFill>
                        </a:rPr>
                        <a:t>IV</a:t>
                      </a:r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Степени</a:t>
                      </a: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Диплом участника</a:t>
                      </a:r>
                    </a:p>
                    <a:p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baseline="0" dirty="0" err="1" smtClean="0">
                          <a:solidFill>
                            <a:schemeClr val="tx1"/>
                          </a:solidFill>
                        </a:rPr>
                        <a:t>Свидетельст</a:t>
                      </a:r>
                      <a:endParaRPr lang="ru-RU" sz="140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во о присвоении почётного статуса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1120</TotalTime>
  <Words>502</Words>
  <Application>Microsoft Office PowerPoint</Application>
  <PresentationFormat>Экран (4:3)</PresentationFormat>
  <Paragraphs>251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Муниципальное Дошкольное Образовательное учреждение детский сад общеразвивающего вида № 1 «Чебурашка»</vt:lpstr>
      <vt:lpstr>Личные данные   Афанасьева Марина Анатольевна                    Дата рождения: 17 ноября 1981 года                                 Образование: среднее специальное.                                 Петровск-Забайкальское Педагогическое Училище                                                   Место работы: МДОУ детский сад №1                            общеразвивающего вида                       Занимаемая должность: воспитатель.                       Стаж работы:   1) общий стаж – 10 лет;                   2) общий педагогический – 4,6года;                3) в данном учреждении – 3,6года.                  Квалификационная категория-соответствие ЕКС Личный сайт:  Мини-сайт;http//ns.portal.marina afanasyeva     </vt:lpstr>
      <vt:lpstr>Моё жизненное кредо: Торопись-неспеша!  Моё педагогическое кредо: Подарить сердце детям, стать настоящим другом,наставником, мамой!</vt:lpstr>
      <vt:lpstr>Образование: Средне-специальное Петровск-Забайкальское Педагогическое училище . Специальность: Воспитатель детей дошкольного возраста. </vt:lpstr>
      <vt:lpstr>Повышение квалификации.   </vt:lpstr>
      <vt:lpstr>Сведения об аттестации </vt:lpstr>
      <vt:lpstr>Поощрения и награды </vt:lpstr>
      <vt:lpstr>Сведения о самообразовании  </vt:lpstr>
      <vt:lpstr>Карта участия в конкурсах. </vt:lpstr>
      <vt:lpstr>Карта участия воспитанников в конкурсах.</vt:lpstr>
      <vt:lpstr>      Использование ИКТ в образовательном  процессе:  -Оформление материалов по различным направлениям деятельности, с использованием программ Microsoft Office, Word, в том числе при разработки планов и конспектов НОД, различного вида мероприятий, консультаций для родителей. -Создание презентаций в программе Power Point для повышения эффективности образовательной деятельности с детьми и педагогической компетенции у родителей в процессе проведения родительских собраний, праздничных мероприятий. -Использование презентаций и детских анимационных фильмов с целью информационного и научно-педагогического сопровождения образовательного процесса в группе, в подборе дополнительного познавательно – иллюстративного материала. -Оформление стендов, буклетов и визитной карточки группы. Знакомство с периодикой, общения с коллегами, обмен опытом. -Изучение методических разработок, публикаций, материалов в сети Интернет.  https://педагогический-ресурс.рф/id43438 -Принимаю участие в Интернет – сообществах: участник сайта 15320.maam.ru</vt:lpstr>
      <vt:lpstr>Слайд 12</vt:lpstr>
      <vt:lpstr>Список используемых Интернет – ресурсов 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 21 «Солнышко» общеразвивающего вида</dc:title>
  <dc:creator>Ирина</dc:creator>
  <cp:lastModifiedBy>User</cp:lastModifiedBy>
  <cp:revision>90</cp:revision>
  <dcterms:created xsi:type="dcterms:W3CDTF">2017-01-12T07:49:44Z</dcterms:created>
  <dcterms:modified xsi:type="dcterms:W3CDTF">2023-02-12T14:47:49Z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822376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