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6" r:id="rId10"/>
    <p:sldId id="265" r:id="rId11"/>
    <p:sldId id="267" r:id="rId12"/>
    <p:sldId id="268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6" autoAdjust="0"/>
    <p:restoredTop sz="96532" autoAdjust="0"/>
  </p:normalViewPr>
  <p:slideViewPr>
    <p:cSldViewPr snapToGrid="0">
      <p:cViewPr varScale="1">
        <p:scale>
          <a:sx n="71" d="100"/>
          <a:sy n="71" d="100"/>
        </p:scale>
        <p:origin x="-4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AC107-10AC-4769-AFFA-5158751DB139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8E56C-052F-4F0F-B37D-C0FD1CA417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32215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AC107-10AC-4769-AFFA-5158751DB139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8E56C-052F-4F0F-B37D-C0FD1CA417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47349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AC107-10AC-4769-AFFA-5158751DB139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8E56C-052F-4F0F-B37D-C0FD1CA417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6034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AC107-10AC-4769-AFFA-5158751DB139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8E56C-052F-4F0F-B37D-C0FD1CA417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07367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AC107-10AC-4769-AFFA-5158751DB139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8E56C-052F-4F0F-B37D-C0FD1CA417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98399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AC107-10AC-4769-AFFA-5158751DB139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8E56C-052F-4F0F-B37D-C0FD1CA417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992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AC107-10AC-4769-AFFA-5158751DB139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8E56C-052F-4F0F-B37D-C0FD1CA417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8330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AC107-10AC-4769-AFFA-5158751DB139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8E56C-052F-4F0F-B37D-C0FD1CA417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39256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AC107-10AC-4769-AFFA-5158751DB139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8E56C-052F-4F0F-B37D-C0FD1CA417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4957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AC107-10AC-4769-AFFA-5158751DB139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8E56C-052F-4F0F-B37D-C0FD1CA417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908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AC107-10AC-4769-AFFA-5158751DB139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8E56C-052F-4F0F-B37D-C0FD1CA417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0300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EAC107-10AC-4769-AFFA-5158751DB139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D8E56C-052F-4F0F-B37D-C0FD1CA417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4886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493" y="147916"/>
            <a:ext cx="11604811" cy="656216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58054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494" y="322729"/>
            <a:ext cx="11725835" cy="63470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478887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836" y="242047"/>
            <a:ext cx="11658600" cy="64094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774079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388" y="265471"/>
            <a:ext cx="11737982" cy="640426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869633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1" y="242047"/>
            <a:ext cx="10838328" cy="62259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46072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718" y="161365"/>
            <a:ext cx="10797988" cy="634701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718226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941" y="201859"/>
            <a:ext cx="11696636" cy="63334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460586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988" y="215152"/>
            <a:ext cx="11878235" cy="64008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730841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518" y="201707"/>
            <a:ext cx="11456894" cy="63470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657078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753" y="282387"/>
            <a:ext cx="11470341" cy="636045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574263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965" y="376517"/>
            <a:ext cx="11389659" cy="6172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26841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047" y="268941"/>
            <a:ext cx="11698941" cy="632011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3155904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0</Words>
  <Application>Microsoft Office PowerPoint</Application>
  <PresentationFormat>Произвольный</PresentationFormat>
  <Paragraphs>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7</cp:revision>
  <dcterms:created xsi:type="dcterms:W3CDTF">2018-03-29T02:20:19Z</dcterms:created>
  <dcterms:modified xsi:type="dcterms:W3CDTF">2023-01-17T03:03:59Z</dcterms:modified>
</cp:coreProperties>
</file>