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74" r:id="rId6"/>
    <p:sldId id="261" r:id="rId7"/>
    <p:sldId id="269" r:id="rId8"/>
    <p:sldId id="262" r:id="rId9"/>
    <p:sldId id="263" r:id="rId10"/>
    <p:sldId id="264" r:id="rId11"/>
    <p:sldId id="265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94660"/>
  </p:normalViewPr>
  <p:slideViewPr>
    <p:cSldViewPr>
      <p:cViewPr>
        <p:scale>
          <a:sx n="79" d="100"/>
          <a:sy n="79" d="100"/>
        </p:scale>
        <p:origin x="-158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2D9E7E-2872-47D6-92F5-F584AF189EC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90BCF-7241-4293-B0F1-C6A0F5EC34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079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90BCF-7241-4293-B0F1-C6A0F5EC3461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814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916832"/>
            <a:ext cx="90011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МБДОУ «Детский сад «Колокольчик»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Каменского муниципального района Воронежской области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«</a:t>
            </a:r>
            <a:r>
              <a:rPr lang="ru-RU" sz="4000" b="1" dirty="0" err="1" smtClean="0">
                <a:solidFill>
                  <a:srgbClr val="C00000"/>
                </a:solidFill>
                <a:latin typeface="+mj-lt"/>
              </a:rPr>
              <a:t>Фитбол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-гимнастика</a:t>
            </a:r>
            <a:r>
              <a:rPr lang="ru-RU" sz="4000" b="1" dirty="0">
                <a:solidFill>
                  <a:srgbClr val="C00000"/>
                </a:solidFill>
                <a:latin typeface="+mj-lt"/>
              </a:rPr>
              <a:t>, как одна из здоровье сберегающих технологий, используемых в ДОУ»</a:t>
            </a:r>
            <a:endParaRPr lang="ru-RU" sz="4000" b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5301208"/>
            <a:ext cx="40990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 </a:t>
            </a:r>
          </a:p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Чехонадских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Светлана Анатольевна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3968" y="157767"/>
            <a:ext cx="4752528" cy="3153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137" y="3502277"/>
            <a:ext cx="4414769" cy="3166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2397" y="3406033"/>
            <a:ext cx="4680519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610" b="-3690"/>
          <a:stretch/>
        </p:blipFill>
        <p:spPr>
          <a:xfrm>
            <a:off x="114137" y="116632"/>
            <a:ext cx="4514679" cy="3398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8640"/>
            <a:ext cx="4572000" cy="3044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924944"/>
            <a:ext cx="5652120" cy="376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928802"/>
            <a:ext cx="10449014" cy="1323439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7554" y="357166"/>
            <a:ext cx="278608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99308" y="817418"/>
            <a:ext cx="5530145" cy="400110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692696"/>
            <a:ext cx="7344816" cy="5291956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1316"/>
            <a:ext cx="9150565" cy="6733752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357818" y="3429000"/>
            <a:ext cx="3429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471"/>
            <a:ext cx="9143999" cy="6857999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744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285852" y="3157368"/>
            <a:ext cx="6429420" cy="338554"/>
          </a:xfrm>
          <a:prstGeom prst="rect">
            <a:avLst/>
          </a:prstGeom>
          <a:solidFill>
            <a:srgbClr val="FFFFFF">
              <a:alpha val="8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slide-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2738" y="695325"/>
            <a:ext cx="6242050" cy="467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8106" y="343064"/>
            <a:ext cx="4771601" cy="3176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3" y="343063"/>
            <a:ext cx="4719892" cy="3142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0" y="3485583"/>
            <a:ext cx="6643710" cy="3337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2656"/>
            <a:ext cx="5190937" cy="3456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9373" y="2996952"/>
            <a:ext cx="5474627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41</Words>
  <Application>Microsoft Office PowerPoint</Application>
  <PresentationFormat>Экран (4:3)</PresentationFormat>
  <Paragraphs>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Gamer</dc:creator>
  <cp:lastModifiedBy>Д Чех</cp:lastModifiedBy>
  <cp:revision>56</cp:revision>
  <dcterms:created xsi:type="dcterms:W3CDTF">2017-01-02T11:03:15Z</dcterms:created>
  <dcterms:modified xsi:type="dcterms:W3CDTF">2023-02-12T08:22:20Z</dcterms:modified>
</cp:coreProperties>
</file>