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8" r:id="rId2"/>
    <p:sldId id="259" r:id="rId3"/>
    <p:sldId id="260" r:id="rId4"/>
    <p:sldId id="261" r:id="rId5"/>
    <p:sldId id="263" r:id="rId6"/>
    <p:sldId id="268" r:id="rId7"/>
    <p:sldId id="264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E0519"/>
    <a:srgbClr val="FF8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2E460-4DD6-406B-B6DB-4C0950DE3CF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EB15E-FE39-4CF9-B6BB-7B5024A12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98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63D50-57F7-47B6-B39A-C74D83A9EB45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97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04BE-0953-4332-BB44-9FE5741D589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2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4313"/>
            <a:ext cx="2057400" cy="5911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4313"/>
            <a:ext cx="6019800" cy="5911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2F0E3-F4BC-4441-96E4-261B6B924F5C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6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DB6A2-4E25-4107-BECE-83EDB7805EF7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70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FA923-4168-40D5-9B82-C47E396DD6A4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0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7798-71FD-4CA3-92A6-83A917900E6E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81F8D-97D0-4106-8E54-56FBFBA2032F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4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DE8A-E75D-4447-BF90-46FAAFF6819D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1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D4DF8-653F-4F01-8741-FA09397D84FE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7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2D561-2E0D-4036-8930-DDDE5500D076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0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5C756-B8B7-450D-B22E-5106C3DB5C7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3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Прямоугольник 6"/>
          <p:cNvGrpSpPr>
            <a:grpSpLocks/>
          </p:cNvGrpSpPr>
          <p:nvPr/>
        </p:nvGrpSpPr>
        <p:grpSpPr bwMode="auto">
          <a:xfrm>
            <a:off x="-6350" y="-6350"/>
            <a:ext cx="9156700" cy="1511300"/>
            <a:chOff x="-4" y="-4"/>
            <a:chExt cx="5768" cy="952"/>
          </a:xfrm>
        </p:grpSpPr>
        <p:pic>
          <p:nvPicPr>
            <p:cNvPr id="6154" name="Прямоугольник 6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-4"/>
              <a:ext cx="576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106363" y="285750"/>
            <a:ext cx="1536700" cy="10239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>
              <a:defRPr/>
            </a:pPr>
            <a:endParaRPr lang="ru-RU">
              <a:solidFill>
                <a:srgbClr val="FFFFFF"/>
              </a:solidFill>
              <a:effectLst>
                <a:glow rad="63500">
                  <a:srgbClr val="000000">
                    <a:satMod val="175000"/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9723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451C2E-B796-428B-B257-DCCCCC567117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153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28625"/>
            <a:ext cx="12096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50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21596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1859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4BACC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4BACC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1500188" y="5429250"/>
            <a:ext cx="66002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Calibri" pitchFamily="34" charset="0"/>
              </a:rPr>
              <a:t>Ткаченко Юлия Владимировна, </a:t>
            </a:r>
            <a:endParaRPr lang="ru-RU" sz="2400" b="1" dirty="0">
              <a:solidFill>
                <a:srgbClr val="1F497D"/>
              </a:solidFill>
              <a:latin typeface="Calibri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497D"/>
                </a:solidFill>
                <a:latin typeface="Calibri" pitchFamily="34" charset="0"/>
              </a:rPr>
              <a:t>учитель</a:t>
            </a:r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1F497D"/>
                </a:solidFill>
                <a:latin typeface="Calibri" pitchFamily="34" charset="0"/>
              </a:rPr>
              <a:t>начальных классов </a:t>
            </a:r>
            <a:r>
              <a:rPr lang="ru-RU" sz="2400" b="1" dirty="0" smtClean="0">
                <a:solidFill>
                  <a:srgbClr val="1F497D"/>
                </a:solidFill>
                <a:latin typeface="Calibri" pitchFamily="34" charset="0"/>
              </a:rPr>
              <a:t>МОУ Гимназия </a:t>
            </a:r>
            <a:r>
              <a:rPr lang="ru-RU" sz="2400" b="1" dirty="0">
                <a:solidFill>
                  <a:srgbClr val="1F497D"/>
                </a:solidFill>
                <a:latin typeface="Calibri" pitchFamily="34" charset="0"/>
              </a:rPr>
              <a:t>№</a:t>
            </a:r>
            <a:r>
              <a:rPr lang="en-US" sz="24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1F497D"/>
                </a:solidFill>
                <a:latin typeface="Calibri" pitchFamily="34" charset="0"/>
              </a:rPr>
              <a:t>3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497D"/>
                </a:solidFill>
                <a:latin typeface="Calibri" pitchFamily="34" charset="0"/>
              </a:rPr>
              <a:t>г</a:t>
            </a:r>
            <a:r>
              <a:rPr lang="ru-RU" sz="2400" b="1">
                <a:solidFill>
                  <a:srgbClr val="1F497D"/>
                </a:solidFill>
                <a:latin typeface="Calibri" pitchFamily="34" charset="0"/>
              </a:rPr>
              <a:t>. </a:t>
            </a:r>
            <a:r>
              <a:rPr lang="ru-RU" sz="2400" b="1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1F497D"/>
                </a:solidFill>
                <a:latin typeface="Calibri" pitchFamily="34" charset="0"/>
              </a:rPr>
              <a:t>Тейково Ивановской области</a:t>
            </a:r>
            <a:endParaRPr lang="ru-RU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0188" y="1700808"/>
            <a:ext cx="63841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800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русского языка в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800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классе</a:t>
            </a:r>
            <a:endParaRPr lang="ru-RU" sz="5400" b="1" cap="none" spc="0" dirty="0">
              <a:ln w="11430"/>
              <a:solidFill>
                <a:srgbClr val="FF800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74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136904" cy="29523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В мире много интересного,</a:t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Нам </a:t>
            </a:r>
            <a:r>
              <a:rPr lang="ru-RU" sz="4800" smtClean="0">
                <a:solidFill>
                  <a:schemeClr val="tx2">
                    <a:lumMod val="75000"/>
                  </a:schemeClr>
                </a:solidFill>
              </a:rPr>
              <a:t>порою неизвестного.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Миру знаний нет предела.</a:t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Так скорей, друзья, за дело!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9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nya-Bulanova-Propala-sobaka-feat-syn-Aleksandr(muzofon.com)_mp3cut.foxcom.su_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512" y="6093296"/>
            <a:ext cx="609600" cy="609600"/>
          </a:xfrm>
        </p:spPr>
      </p:pic>
      <p:pic>
        <p:nvPicPr>
          <p:cNvPr id="2050" name="Picture 2" descr="C:\Users\Анюта\Documents\343354_origina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492897"/>
            <a:ext cx="3561210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61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7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835696" y="2420888"/>
            <a:ext cx="525658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4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0332" y="2124263"/>
            <a:ext cx="2593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попугай</a:t>
            </a:r>
            <a:endParaRPr lang="ru-RU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2996952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корова</a:t>
            </a:r>
            <a:endParaRPr lang="ru-RU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3252769" y="5730934"/>
            <a:ext cx="20526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кошка</a:t>
            </a:r>
            <a:endParaRPr lang="ru-RU" sz="5000" dirty="0"/>
          </a:p>
        </p:txBody>
      </p:sp>
      <p:sp>
        <p:nvSpPr>
          <p:cNvPr id="7" name="TextBox 6"/>
          <p:cNvSpPr txBox="1"/>
          <p:nvPr/>
        </p:nvSpPr>
        <p:spPr>
          <a:xfrm>
            <a:off x="2998887" y="3427839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собака</a:t>
            </a:r>
            <a:endParaRPr lang="ru-RU" sz="5000" dirty="0"/>
          </a:p>
        </p:txBody>
      </p:sp>
      <p:sp>
        <p:nvSpPr>
          <p:cNvPr id="8" name="TextBox 7"/>
          <p:cNvSpPr txBox="1"/>
          <p:nvPr/>
        </p:nvSpPr>
        <p:spPr>
          <a:xfrm>
            <a:off x="247459" y="3701621"/>
            <a:ext cx="16839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конь</a:t>
            </a:r>
            <a:endParaRPr lang="ru-RU" sz="5000" dirty="0"/>
          </a:p>
        </p:txBody>
      </p:sp>
      <p:sp>
        <p:nvSpPr>
          <p:cNvPr id="9" name="TextBox 8"/>
          <p:cNvSpPr txBox="1"/>
          <p:nvPr/>
        </p:nvSpPr>
        <p:spPr>
          <a:xfrm>
            <a:off x="5413606" y="4563395"/>
            <a:ext cx="2088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Кеша</a:t>
            </a:r>
            <a:endParaRPr lang="ru-RU" sz="5000" dirty="0"/>
          </a:p>
        </p:txBody>
      </p:sp>
      <p:sp>
        <p:nvSpPr>
          <p:cNvPr id="10" name="TextBox 9"/>
          <p:cNvSpPr txBox="1"/>
          <p:nvPr/>
        </p:nvSpPr>
        <p:spPr>
          <a:xfrm>
            <a:off x="6457722" y="5670569"/>
            <a:ext cx="23764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Мурка</a:t>
            </a:r>
            <a:endParaRPr lang="ru-RU" sz="5000" dirty="0"/>
          </a:p>
        </p:txBody>
      </p:sp>
      <p:sp>
        <p:nvSpPr>
          <p:cNvPr id="11" name="TextBox 10"/>
          <p:cNvSpPr txBox="1"/>
          <p:nvPr/>
        </p:nvSpPr>
        <p:spPr>
          <a:xfrm>
            <a:off x="735838" y="4869160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Зорька</a:t>
            </a:r>
            <a:endParaRPr lang="ru-RU" sz="5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93526" y="1973885"/>
            <a:ext cx="19802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Орлик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43396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354" y="1701969"/>
            <a:ext cx="2593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попугай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5145" y="3050414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корова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413" y="3717032"/>
            <a:ext cx="20526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кошка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413" y="4437063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собака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145" y="2401242"/>
            <a:ext cx="16839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конь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2401242"/>
            <a:ext cx="2088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Кеша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8425" y="3036738"/>
            <a:ext cx="23764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Мурка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8425" y="3717032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Зорька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3762" y="1772816"/>
            <a:ext cx="19802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0000"/>
                </a:solidFill>
              </a:rPr>
              <a:t>Орлик</a:t>
            </a:r>
            <a:endParaRPr lang="ru-RU" sz="5000" dirty="0">
              <a:solidFill>
                <a:srgbClr val="000000"/>
              </a:solidFill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1318393" y="5498778"/>
            <a:ext cx="431800" cy="401479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467" y="5899876"/>
            <a:ext cx="4611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н</a:t>
            </a:r>
            <a:r>
              <a:rPr lang="ru-RU" sz="4000" dirty="0" smtClean="0"/>
              <a:t>азвания животных</a:t>
            </a:r>
            <a:endParaRPr lang="ru-RU" sz="4000" dirty="0"/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7384833" y="4867950"/>
            <a:ext cx="359716" cy="32385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685" y="5252558"/>
            <a:ext cx="4115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клички животных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750192" y="476672"/>
            <a:ext cx="680378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solidFill>
                  <a:schemeClr val="bg1"/>
                </a:solidFill>
              </a:rPr>
              <a:t>Подобрать к животному  кличку.</a:t>
            </a:r>
            <a:endParaRPr lang="ru-RU" sz="3500" dirty="0">
              <a:solidFill>
                <a:schemeClr val="bg1"/>
              </a:solidFill>
            </a:endParaRPr>
          </a:p>
        </p:txBody>
      </p:sp>
      <p:cxnSp>
        <p:nvCxnSpPr>
          <p:cNvPr id="19" name="Прямая со стрелкой 18"/>
          <p:cNvCxnSpPr>
            <a:stCxn id="4" idx="3"/>
          </p:cNvCxnSpPr>
          <p:nvPr/>
        </p:nvCxnSpPr>
        <p:spPr>
          <a:xfrm>
            <a:off x="3143418" y="2132856"/>
            <a:ext cx="3430344" cy="6992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3"/>
          </p:cNvCxnSpPr>
          <p:nvPr/>
        </p:nvCxnSpPr>
        <p:spPr>
          <a:xfrm flipV="1">
            <a:off x="2289067" y="2203703"/>
            <a:ext cx="4284695" cy="6284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3"/>
          </p:cNvCxnSpPr>
          <p:nvPr/>
        </p:nvCxnSpPr>
        <p:spPr>
          <a:xfrm>
            <a:off x="2837393" y="3481301"/>
            <a:ext cx="3606815" cy="6666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555776" y="3481301"/>
            <a:ext cx="3888432" cy="6666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063448" y="4578806"/>
            <a:ext cx="577352" cy="116955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ru-RU" sz="7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73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2" grpId="0"/>
      <p:bldP spid="14" grpId="0" animBg="1"/>
      <p:bldP spid="15" grpId="0"/>
      <p:bldP spid="3" grpId="0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791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5000" dirty="0" smtClean="0"/>
              <a:t>В лесу на сосне сидит рыжая (Белка, белка).</a:t>
            </a:r>
          </a:p>
          <a:p>
            <a:pPr marL="0" indent="0">
              <a:buNone/>
            </a:pPr>
            <a:endParaRPr lang="ru-RU" sz="5000" dirty="0" smtClean="0"/>
          </a:p>
          <a:p>
            <a:pPr marL="0" indent="0">
              <a:buNone/>
            </a:pPr>
            <a:r>
              <a:rPr lang="ru-RU" sz="5000" dirty="0" smtClean="0"/>
              <a:t>Первой в космосе побывала собака (Белка, белка).</a:t>
            </a:r>
            <a:endParaRPr lang="ru-RU" sz="5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255" y="3266043"/>
            <a:ext cx="1259097" cy="102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764" y="5805264"/>
            <a:ext cx="1193015" cy="89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699792" y="3062211"/>
            <a:ext cx="151216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99792" y="5661248"/>
            <a:ext cx="151216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2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979712" y="2348880"/>
            <a:ext cx="5760640" cy="1656184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72342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урок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1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Books">
  <a:themeElements>
    <a:clrScheme name="1_Book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ook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ooks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81</Words>
  <Application>Microsoft Office PowerPoint</Application>
  <PresentationFormat>Экран (4:3)</PresentationFormat>
  <Paragraphs>33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1_Books</vt:lpstr>
      <vt:lpstr>Презентация PowerPoint</vt:lpstr>
      <vt:lpstr>В мире много интересного, Нам порою неизвестного. Миру знаний нет предела. Так скорей, друзья, за дело!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Анюта</dc:creator>
  <cp:lastModifiedBy>Алексей</cp:lastModifiedBy>
  <cp:revision>27</cp:revision>
  <dcterms:created xsi:type="dcterms:W3CDTF">2013-04-06T12:54:04Z</dcterms:created>
  <dcterms:modified xsi:type="dcterms:W3CDTF">2023-02-12T17:17:53Z</dcterms:modified>
</cp:coreProperties>
</file>