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E565-2EF7-4BB4-9D0F-ED22B7CA632C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E4E81-5858-4FCE-A363-106A72279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91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E4E81-5858-4FCE-A363-106A722793D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73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261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1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7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72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56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57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7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04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75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63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B425B-49ED-41F1-96F2-99C2DB5D4671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E53E5-0417-48C6-8AE6-347B6ADF9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8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479675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Исследовательская работа:</a:t>
            </a:r>
            <a:br>
              <a:rPr lang="ru-RU" sz="2600" dirty="0" smtClean="0"/>
            </a:br>
            <a:r>
              <a:rPr lang="ru-RU" sz="2600" dirty="0" smtClean="0"/>
              <a:t>«Незамерзающая </a:t>
            </a:r>
            <a:r>
              <a:rPr lang="ru-RU" sz="2600" dirty="0"/>
              <a:t>жидкость для </a:t>
            </a:r>
            <a:r>
              <a:rPr lang="ru-RU" sz="2600" dirty="0" err="1"/>
              <a:t>омывания</a:t>
            </a:r>
            <a:r>
              <a:rPr lang="ru-RU" sz="2600" dirty="0"/>
              <a:t> стекла автомобиля и ее влияние на экологическую </a:t>
            </a:r>
            <a:r>
              <a:rPr lang="ru-RU" sz="2600" dirty="0" smtClean="0"/>
              <a:t>среду».</a:t>
            </a:r>
            <a:br>
              <a:rPr lang="ru-RU" sz="2600" dirty="0" smtClean="0"/>
            </a:br>
            <a:endParaRPr lang="ru-RU" sz="2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/>
          </a:p>
          <a:p>
            <a:endParaRPr lang="ru-RU" sz="2200" dirty="0"/>
          </a:p>
          <a:p>
            <a:pPr algn="r"/>
            <a:r>
              <a:rPr lang="ru-RU" sz="2200" dirty="0" smtClean="0"/>
              <a:t>Бунин Глеб класс 2.4</a:t>
            </a:r>
          </a:p>
        </p:txBody>
      </p:sp>
    </p:spTree>
    <p:extLst>
      <p:ext uri="{BB962C8B-B14F-4D97-AF65-F5344CB8AC3E}">
        <p14:creationId xmlns:p14="http://schemas.microsoft.com/office/powerpoint/2010/main" val="84613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4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 моего папы есть машина. Я много раз наблюдал, что папа в машину заливает различные виды омывающей жидкости. Нам с ним стало интересно как незамерзающая омывающая жидкость влияет на окружающую среду и на здоровье человека. И мы решили исследовать жидкости для </a:t>
            </a:r>
            <a:r>
              <a:rPr lang="ru-RU" dirty="0" err="1"/>
              <a:t>омывания</a:t>
            </a:r>
            <a:r>
              <a:rPr lang="ru-RU" dirty="0"/>
              <a:t> стекла автомобиля.</a:t>
            </a:r>
          </a:p>
          <a:p>
            <a:r>
              <a:rPr lang="ru-RU" dirty="0"/>
              <a:t>Мы выдвинули </a:t>
            </a:r>
            <a:r>
              <a:rPr lang="ru-RU" b="1" dirty="0" smtClean="0"/>
              <a:t>гипотезу,</a:t>
            </a:r>
            <a:r>
              <a:rPr lang="ru-RU" dirty="0" smtClean="0"/>
              <a:t> </a:t>
            </a:r>
            <a:r>
              <a:rPr lang="ru-RU" dirty="0"/>
              <a:t>что  незамерзающая жидкость для </a:t>
            </a:r>
            <a:r>
              <a:rPr lang="ru-RU" dirty="0" err="1"/>
              <a:t>омывания</a:t>
            </a:r>
            <a:r>
              <a:rPr lang="ru-RU" dirty="0"/>
              <a:t> стекла автомобиля пагубно влияет на здоровье человека и окружающую среду. Поставили </a:t>
            </a:r>
            <a:r>
              <a:rPr lang="ru-RU" b="1" dirty="0"/>
              <a:t>цель</a:t>
            </a:r>
            <a:r>
              <a:rPr lang="ru-RU" dirty="0"/>
              <a:t> : исследование незамерзающих жидкостей для </a:t>
            </a:r>
            <a:r>
              <a:rPr lang="ru-RU" dirty="0" err="1"/>
              <a:t>омывания</a:t>
            </a:r>
            <a:r>
              <a:rPr lang="ru-RU" dirty="0"/>
              <a:t> стекла автомобиля. Для достижения цели мы </a:t>
            </a:r>
            <a:r>
              <a:rPr lang="ru-RU" dirty="0" smtClean="0"/>
              <a:t>поставили </a:t>
            </a:r>
            <a:r>
              <a:rPr lang="ru-RU" dirty="0"/>
              <a:t>следующие</a:t>
            </a:r>
            <a:r>
              <a:rPr lang="ru-RU" b="1" dirty="0"/>
              <a:t> задачи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Изучить состав незамерзающих жидкостей для </a:t>
            </a:r>
            <a:r>
              <a:rPr lang="ru-RU" dirty="0" err="1"/>
              <a:t>омывания</a:t>
            </a:r>
            <a:r>
              <a:rPr lang="ru-RU" dirty="0"/>
              <a:t> стекла автомобиля;</a:t>
            </a:r>
          </a:p>
          <a:p>
            <a:pPr lvl="0"/>
            <a:r>
              <a:rPr lang="ru-RU" dirty="0"/>
              <a:t>Провести опыты на возможность применения жидкостей в быту и влияние на окружающую среду. </a:t>
            </a:r>
          </a:p>
        </p:txBody>
      </p:sp>
    </p:spTree>
    <p:extLst>
      <p:ext uri="{BB962C8B-B14F-4D97-AF65-F5344CB8AC3E}">
        <p14:creationId xmlns:p14="http://schemas.microsoft.com/office/powerpoint/2010/main" val="414415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>Мы купили 3 вида жидкостей : : Дакота, </a:t>
            </a:r>
            <a:r>
              <a:rPr lang="ru-RU" sz="2600" dirty="0" err="1"/>
              <a:t>Драйвкомфорт</a:t>
            </a:r>
            <a:r>
              <a:rPr lang="ru-RU" sz="2600" dirty="0"/>
              <a:t> и </a:t>
            </a:r>
            <a:r>
              <a:rPr lang="en-US" sz="2600" dirty="0"/>
              <a:t>Fin tip</a:t>
            </a:r>
            <a:r>
              <a:rPr lang="ru-RU" sz="2600" dirty="0"/>
              <a:t>Р</a:t>
            </a:r>
            <a:r>
              <a:rPr lang="en-US" sz="2600" dirty="0"/>
              <a:t>a</a:t>
            </a:r>
            <a:r>
              <a:rPr lang="ru-RU" sz="2600" dirty="0"/>
              <a:t> (</a:t>
            </a:r>
            <a:r>
              <a:rPr lang="ru-RU" sz="2600" dirty="0" err="1"/>
              <a:t>фин</a:t>
            </a:r>
            <a:r>
              <a:rPr lang="ru-RU" sz="2600" dirty="0"/>
              <a:t> типа</a:t>
            </a:r>
            <a:r>
              <a:rPr lang="ru-RU" sz="2600" dirty="0" smtClean="0"/>
              <a:t>).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02" y="1879457"/>
            <a:ext cx="2552526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980" y="1858098"/>
            <a:ext cx="2539019" cy="43364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8098"/>
            <a:ext cx="2876550" cy="433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6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727" y="365126"/>
            <a:ext cx="10661073" cy="25833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4509"/>
            <a:ext cx="10515600" cy="5082454"/>
          </a:xfrm>
        </p:spPr>
        <p:txBody>
          <a:bodyPr>
            <a:normAutofit/>
          </a:bodyPr>
          <a:lstStyle/>
          <a:p>
            <a:r>
              <a:rPr lang="ru-RU" sz="2600" dirty="0"/>
              <a:t>В состав жидкостей входит спирт, он нужен, чтобы </a:t>
            </a:r>
            <a:r>
              <a:rPr lang="ru-RU" sz="2600" dirty="0" err="1"/>
              <a:t>стеклоомывающая</a:t>
            </a:r>
            <a:r>
              <a:rPr lang="ru-RU" sz="2600" dirty="0"/>
              <a:t> жидкость не замерзала при минусовых температурах воздуха. Основной состав : спирт, вода, химические </a:t>
            </a:r>
            <a:r>
              <a:rPr lang="ru-RU" sz="2600" dirty="0" smtClean="0"/>
              <a:t>компоненты (</a:t>
            </a:r>
            <a:r>
              <a:rPr lang="ru-RU" dirty="0"/>
              <a:t>поверхностно-активные вещества (ПАВ), этиленгликоль, денатурирующее </a:t>
            </a:r>
            <a:r>
              <a:rPr lang="ru-RU" dirty="0" smtClean="0"/>
              <a:t>вещество),</a:t>
            </a:r>
            <a:r>
              <a:rPr lang="ru-RU" sz="2600" dirty="0" smtClean="0"/>
              <a:t> </a:t>
            </a:r>
            <a:r>
              <a:rPr lang="ru-RU" sz="2600" dirty="0" err="1"/>
              <a:t>ароматизаторы</a:t>
            </a:r>
            <a:r>
              <a:rPr lang="ru-RU" sz="2600" dirty="0"/>
              <a:t> и </a:t>
            </a:r>
            <a:r>
              <a:rPr lang="ru-RU" sz="2600" dirty="0" smtClean="0"/>
              <a:t>красители.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39496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42548"/>
          </a:xfrm>
        </p:spPr>
        <p:txBody>
          <a:bodyPr>
            <a:noAutofit/>
          </a:bodyPr>
          <a:lstStyle/>
          <a:p>
            <a:r>
              <a:rPr lang="ru-RU" sz="2600" dirty="0" smtClean="0"/>
              <a:t>Мы с папой провели опыты . </a:t>
            </a:r>
            <a:br>
              <a:rPr lang="ru-RU" sz="2600" dirty="0" smtClean="0"/>
            </a:br>
            <a:r>
              <a:rPr lang="ru-RU" sz="2600" dirty="0"/>
              <a:t>В </a:t>
            </a:r>
            <a:r>
              <a:rPr lang="ru-RU" sz="2600" b="1" dirty="0"/>
              <a:t>опыте №1 </a:t>
            </a:r>
            <a:r>
              <a:rPr lang="ru-RU" sz="2600" dirty="0" smtClean="0"/>
              <a:t>мы исследовали </a:t>
            </a:r>
            <a:r>
              <a:rPr lang="ru-RU" sz="2600" dirty="0"/>
              <a:t>жидкости на запах. Синяя жидкость – пахла сладкой жевательной резинкой, голубая – резкий сладкий запах, светло-голуба – пахла жевательной резинкой, но </a:t>
            </a:r>
            <a:r>
              <a:rPr lang="ru-RU" sz="2600" dirty="0" err="1"/>
              <a:t>слабже</a:t>
            </a:r>
            <a:r>
              <a:rPr lang="ru-RU" sz="2600" dirty="0"/>
              <a:t>. Все запахи химические.</a:t>
            </a:r>
            <a:br>
              <a:rPr lang="ru-RU" sz="2600" dirty="0"/>
            </a:br>
            <a:endParaRPr lang="ru-RU" sz="2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98462"/>
            <a:ext cx="5117619" cy="32867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81" y="2698462"/>
            <a:ext cx="5084619" cy="328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5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96728"/>
          </a:xfrm>
        </p:spPr>
        <p:txBody>
          <a:bodyPr>
            <a:noAutofit/>
          </a:bodyPr>
          <a:lstStyle/>
          <a:p>
            <a:r>
              <a:rPr lang="ru-RU" sz="2600" dirty="0"/>
              <a:t>В </a:t>
            </a:r>
            <a:r>
              <a:rPr lang="ru-RU" sz="2600" b="1" dirty="0"/>
              <a:t>опыте №2 </a:t>
            </a:r>
            <a:r>
              <a:rPr lang="ru-RU" sz="2600" dirty="0" smtClean="0"/>
              <a:t>мы исследовали </a:t>
            </a:r>
            <a:r>
              <a:rPr lang="ru-RU" sz="2600" dirty="0"/>
              <a:t>можно ли использовать данные жидкости как пятновыводитель. На лоскутках ткани поставили пятна </a:t>
            </a:r>
            <a:r>
              <a:rPr lang="ru-RU" sz="2600" dirty="0" smtClean="0"/>
              <a:t>от </a:t>
            </a:r>
            <a:r>
              <a:rPr lang="ru-RU" sz="2600" dirty="0"/>
              <a:t>краски, томатной пасты и масла., поместили лоскутки в стаканчики с жидкостями, оставили на несколько часов. Пятна от краски и томатной пасты не вывелись, от масла растворились пятна, </a:t>
            </a:r>
            <a:r>
              <a:rPr lang="ru-RU" sz="2600" dirty="0" smtClean="0"/>
              <a:t>потому что</a:t>
            </a:r>
            <a:r>
              <a:rPr lang="ru-RU" sz="2600" dirty="0" smtClean="0"/>
              <a:t> </a:t>
            </a:r>
            <a:r>
              <a:rPr lang="ru-RU" sz="2600" dirty="0"/>
              <a:t>в составе есть спирт, он растворяет масло.</a:t>
            </a:r>
            <a:br>
              <a:rPr lang="ru-RU" sz="2600" dirty="0"/>
            </a:br>
            <a:endParaRPr lang="ru-RU" sz="2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10" y="3061853"/>
            <a:ext cx="4882092" cy="3505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61853"/>
            <a:ext cx="4947708" cy="35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5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4620"/>
          </a:xfrm>
        </p:spPr>
        <p:txBody>
          <a:bodyPr>
            <a:noAutofit/>
          </a:bodyPr>
          <a:lstStyle/>
          <a:p>
            <a:r>
              <a:rPr lang="ru-RU" sz="2600" dirty="0"/>
              <a:t>В </a:t>
            </a:r>
            <a:r>
              <a:rPr lang="ru-RU" sz="2600" b="1" dirty="0"/>
              <a:t>опыте №3 </a:t>
            </a:r>
            <a:r>
              <a:rPr lang="ru-RU" sz="2600" dirty="0" smtClean="0"/>
              <a:t>мы определяли </a:t>
            </a:r>
            <a:r>
              <a:rPr lang="ru-RU" sz="2600" dirty="0"/>
              <a:t>влияние жидкостей на окружающую среду, используя лист комнатного растения. Пипеткой капнули на лист по капельке каждой жидкости, оценили воздействие – на листке растения каждая жидкость оставила след, похожий на химический ожог.</a:t>
            </a:r>
            <a:br>
              <a:rPr lang="ru-RU" sz="2600" dirty="0"/>
            </a:br>
            <a:endParaRPr lang="ru-RU" sz="2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545" y="2119745"/>
            <a:ext cx="6456219" cy="4057218"/>
          </a:xfrm>
        </p:spPr>
      </p:pic>
    </p:spTree>
    <p:extLst>
      <p:ext uri="{BB962C8B-B14F-4D97-AF65-F5344CB8AC3E}">
        <p14:creationId xmlns:p14="http://schemas.microsoft.com/office/powerpoint/2010/main" val="4180983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3055"/>
            <a:ext cx="10515600" cy="4943908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В результате проделанных опытов мы с папой сделали вывод, что жидкость оказывает отрицательное воздействие на окружающую среду и на здоровье человека. Основной вред здоровью человека наносит основа незамерзающей жидкости – спирт. Мы думаем, что для предотвращения этой проблемы производителям необходимо разрабатывать средства на основе </a:t>
            </a:r>
            <a:r>
              <a:rPr lang="ru-RU" sz="2600" dirty="0" err="1" smtClean="0"/>
              <a:t>биоразлагаемых</a:t>
            </a:r>
            <a:r>
              <a:rPr lang="ru-RU" sz="2600" dirty="0" smtClean="0"/>
              <a:t> компонентов.</a:t>
            </a:r>
          </a:p>
          <a:p>
            <a:endParaRPr lang="ru-RU" sz="2600" dirty="0"/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552099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287</Words>
  <Application>Microsoft Office PowerPoint</Application>
  <PresentationFormat>Широкоэкранный</PresentationFormat>
  <Paragraphs>17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Исследовательская работа: «Незамерзающая жидкость для омывания стекла автомобиля и ее влияние на экологическую среду». </vt:lpstr>
      <vt:lpstr>Презентация PowerPoint</vt:lpstr>
      <vt:lpstr>Мы купили 3 вида жидкостей : : Дакота, Драйвкомфорт и Fin tipРa (фин типа). </vt:lpstr>
      <vt:lpstr>Презентация PowerPoint</vt:lpstr>
      <vt:lpstr>Мы с папой провели опыты .  В опыте №1 мы исследовали жидкости на запах. Синяя жидкость – пахла сладкой жевательной резинкой, голубая – резкий сладкий запах, светло-голуба – пахла жевательной резинкой, но слабже. Все запахи химические. </vt:lpstr>
      <vt:lpstr>В опыте №2 мы исследовали можно ли использовать данные жидкости как пятновыводитель. На лоскутках ткани поставили пятна от краски, томатной пасты и масла., поместили лоскутки в стаканчики с жидкостями, оставили на несколько часов. Пятна от краски и томатной пасты не вывелись, от масла растворились пятна, потому что в составе есть спирт, он растворяет масло. </vt:lpstr>
      <vt:lpstr>В опыте №3 мы определяли влияние жидкостей на окружающую среду, используя лист комнатного растения. Пипеткой капнули на лист по капельке каждой жидкости, оценили воздействие – на листке растения каждая жидкость оставила след, похожий на химический ожог.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Иследовательская работа</dc:title>
  <dc:creator>Надежда</dc:creator>
  <cp:lastModifiedBy>Глеб</cp:lastModifiedBy>
  <cp:revision>18</cp:revision>
  <dcterms:created xsi:type="dcterms:W3CDTF">2021-02-16T08:55:52Z</dcterms:created>
  <dcterms:modified xsi:type="dcterms:W3CDTF">2022-03-15T21:07:54Z</dcterms:modified>
</cp:coreProperties>
</file>