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82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>
                <a:solidFill>
                  <a:srgbClr val="FF0000"/>
                </a:solidFill>
                <a:effectLst/>
                <a:latin typeface="+mn-lt"/>
              </a:rPr>
              <a:t>«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Наша армия»</a:t>
            </a:r>
            <a:r>
              <a:rPr lang="ru-RU" sz="4400" dirty="0" smtClean="0">
                <a:latin typeface="+mn-lt"/>
              </a:rPr>
              <a:t/>
            </a:r>
            <a:br>
              <a:rPr lang="ru-RU" sz="4400" dirty="0" smtClean="0">
                <a:latin typeface="+mn-lt"/>
              </a:rPr>
            </a:br>
            <a:r>
              <a:rPr lang="ru-RU" sz="4400" b="0" i="1" dirty="0" smtClean="0">
                <a:solidFill>
                  <a:schemeClr val="tx1"/>
                </a:solidFill>
                <a:latin typeface="+mn-lt"/>
              </a:rPr>
              <a:t>посвящается защитникам </a:t>
            </a:r>
            <a:r>
              <a:rPr lang="ru-RU" sz="4400" b="0" i="1" dirty="0" smtClean="0">
                <a:solidFill>
                  <a:schemeClr val="tx1"/>
                </a:solidFill>
                <a:latin typeface="+mn-lt"/>
              </a:rPr>
              <a:t>Отечества.</a:t>
            </a:r>
            <a:endParaRPr lang="ru-RU" sz="4400" b="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7448872" cy="1440160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Подготовила: </a:t>
            </a:r>
          </a:p>
          <a:p>
            <a:pPr algn="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Бердник М.В.,</a:t>
            </a:r>
          </a:p>
          <a:p>
            <a:pPr algn="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Инструктор по физической культуре</a:t>
            </a: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Пограничная служба РФ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35112"/>
            <a:ext cx="403244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 пограничной службы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60032" y="1535112"/>
            <a:ext cx="382676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Граница на замке</a:t>
            </a:r>
            <a:endParaRPr lang="ru-RU" sz="2000" dirty="0"/>
          </a:p>
        </p:txBody>
      </p:sp>
      <p:pic>
        <p:nvPicPr>
          <p:cNvPr id="7" name="Содержимое 6" descr="погр. флаг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36651" y="2636912"/>
            <a:ext cx="4360737" cy="3168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Пограничники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636912"/>
            <a:ext cx="4161331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Подводный флот РФ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754760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535112"/>
            <a:ext cx="3754760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Подводная лодка</a:t>
            </a:r>
            <a:endParaRPr lang="ru-RU" sz="2000" dirty="0"/>
          </a:p>
        </p:txBody>
      </p:sp>
      <p:pic>
        <p:nvPicPr>
          <p:cNvPr id="7" name="Содержимое 6" descr="подв. флаг.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42965" y="2852936"/>
            <a:ext cx="4285019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подводники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3" y="2852936"/>
            <a:ext cx="4111501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  <a:effectLst/>
                <a:latin typeface="+mn-lt"/>
              </a:rPr>
              <a:t>Военно</a:t>
            </a:r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- воздушные силы РФ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35112"/>
            <a:ext cx="367240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 </a:t>
            </a:r>
            <a:r>
              <a:rPr lang="ru-RU" sz="2000" dirty="0" err="1" smtClean="0"/>
              <a:t>ввс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60032" y="1535112"/>
            <a:ext cx="382676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Построение перед заданием</a:t>
            </a:r>
            <a:endParaRPr lang="ru-RU" sz="2000" dirty="0"/>
          </a:p>
        </p:txBody>
      </p:sp>
      <p:pic>
        <p:nvPicPr>
          <p:cNvPr id="7" name="Содержимое 6" descr="флаг ввс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2708920"/>
            <a:ext cx="4032448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ввс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5" y="2708921"/>
            <a:ext cx="4254229" cy="2881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Военно-медицинские войска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35112"/>
            <a:ext cx="2808312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99993" y="1535112"/>
            <a:ext cx="418680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Полевой госпиталь</a:t>
            </a:r>
            <a:endParaRPr lang="ru-RU" sz="2000" dirty="0"/>
          </a:p>
        </p:txBody>
      </p:sp>
      <p:pic>
        <p:nvPicPr>
          <p:cNvPr id="7" name="Содержимое 6" descr="военн. мед.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492896"/>
            <a:ext cx="3049247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мед. сл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780928"/>
            <a:ext cx="4593123" cy="3816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Есть такая профессия </a:t>
            </a:r>
            <a: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Родину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защищать! 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9" name="Содержимое 8" descr="офице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8457894" cy="40318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9237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Государственные символы РФ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3816424" cy="2376264"/>
          </a:xfrm>
          <a:noFill/>
          <a:ln w="762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 Е Р Б</a:t>
            </a:r>
          </a:p>
          <a:p>
            <a:pPr algn="ctr"/>
            <a:r>
              <a:rPr lang="ru-RU" sz="1600" b="0" dirty="0" smtClean="0"/>
              <a:t>У России величавой</a:t>
            </a:r>
          </a:p>
          <a:p>
            <a:pPr algn="ctr"/>
            <a:r>
              <a:rPr lang="ru-RU" sz="1600" b="0" dirty="0" smtClean="0"/>
              <a:t>На гербе орел двуглавый</a:t>
            </a:r>
          </a:p>
          <a:p>
            <a:pPr algn="ctr"/>
            <a:r>
              <a:rPr lang="ru-RU" sz="1600" b="0" dirty="0" smtClean="0"/>
              <a:t>Чтоб на запад, на восток</a:t>
            </a:r>
          </a:p>
          <a:p>
            <a:pPr algn="ctr"/>
            <a:r>
              <a:rPr lang="ru-RU" sz="1600" b="0" dirty="0" smtClean="0"/>
              <a:t>Он смотреть бы сразу мог.</a:t>
            </a:r>
          </a:p>
          <a:p>
            <a:pPr algn="ctr"/>
            <a:r>
              <a:rPr lang="ru-RU" sz="1600" b="0" dirty="0" smtClean="0"/>
              <a:t>Сильный, мудрый он и гордый.</a:t>
            </a:r>
          </a:p>
          <a:p>
            <a:pPr algn="ctr"/>
            <a:r>
              <a:rPr lang="ru-RU" sz="1600" b="0" dirty="0" smtClean="0"/>
              <a:t>Он – России дух свободный.</a:t>
            </a:r>
            <a:endParaRPr lang="ru-RU" sz="1600" b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788024" y="1268760"/>
            <a:ext cx="3898776" cy="2376264"/>
          </a:xfrm>
          <a:noFill/>
          <a:ln w="762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 Л А Г</a:t>
            </a:r>
          </a:p>
          <a:p>
            <a:pPr algn="ctr"/>
            <a:r>
              <a:rPr lang="ru-RU" sz="1800" b="0" dirty="0" smtClean="0"/>
              <a:t>Белый цвет – березка,</a:t>
            </a:r>
          </a:p>
          <a:p>
            <a:pPr algn="ctr"/>
            <a:r>
              <a:rPr lang="ru-RU" sz="1800" b="0" dirty="0" smtClean="0"/>
              <a:t>Синий – неба цвет</a:t>
            </a:r>
          </a:p>
          <a:p>
            <a:pPr algn="ctr"/>
            <a:r>
              <a:rPr lang="ru-RU" sz="1800" b="0" dirty="0" smtClean="0"/>
              <a:t>Красная полоска – </a:t>
            </a:r>
          </a:p>
          <a:p>
            <a:pPr algn="ctr"/>
            <a:r>
              <a:rPr lang="ru-RU" sz="1800" b="0" dirty="0" smtClean="0"/>
              <a:t>Солнечный рассвет.</a:t>
            </a:r>
            <a:endParaRPr lang="ru-RU" sz="1800" b="0" dirty="0"/>
          </a:p>
        </p:txBody>
      </p:sp>
      <p:pic>
        <p:nvPicPr>
          <p:cNvPr id="14" name="Содержимое 13" descr="Флаг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292080" y="4221088"/>
            <a:ext cx="3168352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герб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27584" y="4005064"/>
            <a:ext cx="2843155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5472608" cy="113972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/>
                <a:latin typeface="+mn-lt"/>
              </a:rPr>
              <a:t>Солдат – кто же он?</a:t>
            </a:r>
            <a:endParaRPr lang="ru-RU" sz="4000" b="1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556792"/>
            <a:ext cx="4258816" cy="4569371"/>
          </a:xfrm>
        </p:spPr>
        <p:txBody>
          <a:bodyPr>
            <a:normAutofit lnSpcReduction="10000"/>
          </a:bodyPr>
          <a:lstStyle/>
          <a:p>
            <a:endParaRPr lang="ru-RU" sz="2000" dirty="0" smtClean="0"/>
          </a:p>
          <a:p>
            <a:r>
              <a:rPr lang="ru-RU" sz="2400" dirty="0" smtClean="0"/>
              <a:t>Российский воин бережет</a:t>
            </a:r>
          </a:p>
          <a:p>
            <a:r>
              <a:rPr lang="ru-RU" sz="2400" dirty="0" smtClean="0"/>
              <a:t>Родной страны покой и славу!</a:t>
            </a:r>
          </a:p>
          <a:p>
            <a:r>
              <a:rPr lang="ru-RU" sz="2400" dirty="0" smtClean="0"/>
              <a:t>Он на посту – и наш народ</a:t>
            </a:r>
          </a:p>
          <a:p>
            <a:r>
              <a:rPr lang="ru-RU" sz="2400" dirty="0" smtClean="0"/>
              <a:t>Гордится армией по праву.</a:t>
            </a:r>
          </a:p>
          <a:p>
            <a:r>
              <a:rPr lang="ru-RU" sz="2400" dirty="0" smtClean="0"/>
              <a:t>Спокойно дети пусть растут</a:t>
            </a:r>
          </a:p>
          <a:p>
            <a:r>
              <a:rPr lang="ru-RU" sz="2400" dirty="0" smtClean="0"/>
              <a:t>В российской солнечной Отчизне!</a:t>
            </a:r>
          </a:p>
          <a:p>
            <a:r>
              <a:rPr lang="ru-RU" sz="2400" dirty="0" smtClean="0"/>
              <a:t>Он охраняет мирный труд.</a:t>
            </a:r>
          </a:p>
          <a:p>
            <a:r>
              <a:rPr lang="ru-RU" sz="2400" dirty="0" smtClean="0"/>
              <a:t>Прекрасный труд во имя жизни.</a:t>
            </a:r>
          </a:p>
          <a:p>
            <a:endParaRPr lang="ru-RU" sz="2000" dirty="0"/>
          </a:p>
        </p:txBody>
      </p:sp>
      <p:pic>
        <p:nvPicPr>
          <p:cNvPr id="7" name="Содержимое 6" descr="солдаты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844824"/>
            <a:ext cx="4393366" cy="3963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85821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С чего же начинается служба в армии?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en-US" sz="36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С 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военного призыва. </a:t>
            </a:r>
            <a:r>
              <a:rPr lang="en-US" sz="36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en-US" sz="36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Мужчин 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призывают в армию с 18 лет, срок службы 12 месяцев</a:t>
            </a:r>
            <a:endParaRPr lang="ru-RU" sz="36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9" name="Содержимое 8" descr="Призыв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9390" y="2996952"/>
            <a:ext cx="4122738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Призыв 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590931"/>
            <a:ext cx="4176464" cy="35743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Призывник сначала получает повестку с приказом </a:t>
            </a:r>
            <a: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явиться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в военкомат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повес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132856"/>
            <a:ext cx="6192687" cy="451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Солдат принимает военную присягу через месяц </a:t>
            </a:r>
            <a: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en-US" sz="4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после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начала службы.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8" name="Содержимое 7" descr="Присяга 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492896"/>
            <a:ext cx="3616795" cy="40653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Содержимое 8" descr="Присяга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2204864"/>
            <a:ext cx="4559341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Пехота – царица полей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3682752" cy="1440160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 сухопутных </a:t>
            </a:r>
          </a:p>
          <a:p>
            <a:pPr algn="ctr"/>
            <a:r>
              <a:rPr lang="ru-RU" sz="2000" dirty="0" smtClean="0"/>
              <a:t>войск </a:t>
            </a:r>
            <a:r>
              <a:rPr lang="ru-RU" sz="2000" dirty="0" err="1" smtClean="0"/>
              <a:t>рф</a:t>
            </a:r>
            <a:endParaRPr lang="ru-RU" sz="20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>
          <a:xfrm>
            <a:off x="4716016" y="1412776"/>
            <a:ext cx="3960440" cy="1512168"/>
          </a:xfrm>
          <a:ln w="762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Пехота</a:t>
            </a:r>
          </a:p>
          <a:p>
            <a:pPr algn="ctr"/>
            <a:r>
              <a:rPr lang="ru-RU" sz="2000" dirty="0" smtClean="0"/>
              <a:t> основной род войск в сухопутных войсках </a:t>
            </a:r>
          </a:p>
          <a:p>
            <a:pPr algn="ctr"/>
            <a:r>
              <a:rPr lang="ru-RU" sz="2000" dirty="0" smtClean="0"/>
              <a:t>вооруженных сил РФ</a:t>
            </a:r>
            <a:endParaRPr lang="ru-RU" sz="2000" dirty="0"/>
          </a:p>
        </p:txBody>
      </p:sp>
      <p:pic>
        <p:nvPicPr>
          <p:cNvPr id="17" name="Содержимое 16" descr="пехота сух.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56992"/>
            <a:ext cx="4099611" cy="31007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Пехота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356992"/>
            <a:ext cx="4300084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>Морская пехота</a:t>
            </a: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35112"/>
            <a:ext cx="367240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 морской пехоты РФ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1535112"/>
            <a:ext cx="3744416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Там, где мы, там победа!</a:t>
            </a:r>
            <a:endParaRPr lang="ru-RU" sz="2000" dirty="0"/>
          </a:p>
        </p:txBody>
      </p:sp>
      <p:pic>
        <p:nvPicPr>
          <p:cNvPr id="7" name="Содержимое 6" descr="флах м. пехоты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2780928"/>
            <a:ext cx="4081935" cy="32095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морская пехот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780928"/>
            <a:ext cx="4334875" cy="31949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Воздушно-десантные войска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535112"/>
            <a:ext cx="3384376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Флаг </a:t>
            </a:r>
            <a:r>
              <a:rPr lang="ru-RU" sz="2000" dirty="0" err="1" smtClean="0"/>
              <a:t>вдв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1535112"/>
            <a:ext cx="3672408" cy="750887"/>
          </a:xfrm>
          <a:ln w="762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Воздушный десант</a:t>
            </a:r>
            <a:endParaRPr lang="ru-RU" sz="2000" dirty="0"/>
          </a:p>
        </p:txBody>
      </p:sp>
      <p:pic>
        <p:nvPicPr>
          <p:cNvPr id="7" name="Содержимое 6" descr="флаг вдв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0634" y="2564904"/>
            <a:ext cx="3675148" cy="36003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вдв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7" y="2564904"/>
            <a:ext cx="4042793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249</TotalTime>
  <Words>205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 «Наша армия» посвящается защитникам Отечества.</vt:lpstr>
      <vt:lpstr>Государственные символы РФ</vt:lpstr>
      <vt:lpstr>Солдат – кто же он?</vt:lpstr>
      <vt:lpstr>С чего же начинается служба в армии?  С военного призыва.  Мужчин призывают в армию с 18 лет, срок службы 12 месяцев</vt:lpstr>
      <vt:lpstr>Призывник сначала получает повестку с приказом  явиться в военкомат</vt:lpstr>
      <vt:lpstr>Солдат принимает военную присягу через месяц  после начала службы.</vt:lpstr>
      <vt:lpstr>Пехота – царица полей</vt:lpstr>
      <vt:lpstr>Морская пехота</vt:lpstr>
      <vt:lpstr>Воздушно-десантные войска</vt:lpstr>
      <vt:lpstr>Пограничная служба РФ</vt:lpstr>
      <vt:lpstr>Подводный флот РФ</vt:lpstr>
      <vt:lpstr>Военно- воздушные силы РФ</vt:lpstr>
      <vt:lpstr>Военно-медицинские войска</vt:lpstr>
      <vt:lpstr>Есть такая профессия  Родину защищать!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45</cp:revision>
  <dcterms:created xsi:type="dcterms:W3CDTF">2017-02-18T16:32:09Z</dcterms:created>
  <dcterms:modified xsi:type="dcterms:W3CDTF">2001-12-31T23:22:21Z</dcterms:modified>
</cp:coreProperties>
</file>