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62" r:id="rId5"/>
    <p:sldId id="258" r:id="rId6"/>
    <p:sldId id="259" r:id="rId7"/>
    <p:sldId id="260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A1C60C-7DF5-4642-AE21-4561EC29AF4B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443BF3-864F-4A21-B37A-8C7C25FBE1D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A1C60C-7DF5-4642-AE21-4561EC29AF4B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443BF3-864F-4A21-B37A-8C7C25FBE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A1C60C-7DF5-4642-AE21-4561EC29AF4B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443BF3-864F-4A21-B37A-8C7C25FBE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A1C60C-7DF5-4642-AE21-4561EC29AF4B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443BF3-864F-4A21-B37A-8C7C25FBE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A1C60C-7DF5-4642-AE21-4561EC29AF4B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443BF3-864F-4A21-B37A-8C7C25FBE1D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A1C60C-7DF5-4642-AE21-4561EC29AF4B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443BF3-864F-4A21-B37A-8C7C25FBE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A1C60C-7DF5-4642-AE21-4561EC29AF4B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443BF3-864F-4A21-B37A-8C7C25FBE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A1C60C-7DF5-4642-AE21-4561EC29AF4B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443BF3-864F-4A21-B37A-8C7C25FBE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A1C60C-7DF5-4642-AE21-4561EC29AF4B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443BF3-864F-4A21-B37A-8C7C25FBE1D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A1C60C-7DF5-4642-AE21-4561EC29AF4B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443BF3-864F-4A21-B37A-8C7C25FBE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A1C60C-7DF5-4642-AE21-4561EC29AF4B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443BF3-864F-4A21-B37A-8C7C25FBE1D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AA1C60C-7DF5-4642-AE21-4561EC29AF4B}" type="datetimeFigureOut">
              <a:rPr lang="ru-RU" smtClean="0"/>
              <a:t>08.03.2015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E443BF3-864F-4A21-B37A-8C7C25FBE1D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6" y="0"/>
            <a:ext cx="9123784" cy="685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47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76672"/>
            <a:ext cx="5066872" cy="5810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5744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« Угадайте, какой инструмент звучит»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825583"/>
            <a:ext cx="2839904" cy="3113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16832"/>
            <a:ext cx="3029385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716" y="3187848"/>
            <a:ext cx="2008632" cy="1271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838" y="4295630"/>
            <a:ext cx="1812032" cy="181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443" y="4653136"/>
            <a:ext cx="1612062" cy="1973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154086"/>
            <a:ext cx="2912967" cy="2778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0986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0"/>
            <a:ext cx="9144000" cy="685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09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16632"/>
            <a:ext cx="4752528" cy="6638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8204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96"/>
            <a:ext cx="9144000" cy="6836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4408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6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548" y="-16025"/>
            <a:ext cx="3731452" cy="684361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810" y="1844824"/>
            <a:ext cx="6112190" cy="4982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026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9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116</TotalTime>
  <Words>8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Презентация PowerPoint</vt:lpstr>
      <vt:lpstr>Презентация PowerPoint</vt:lpstr>
      <vt:lpstr> « Угадайте, какой инструмент звучит»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2015-03-08T11:52:52Z</dcterms:created>
  <dcterms:modified xsi:type="dcterms:W3CDTF">2015-03-08T15:12:28Z</dcterms:modified>
</cp:coreProperties>
</file>