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59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DE07-B830-4428-A4F3-C2F5C87BFD0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1CB8D5-3E84-464B-A105-1A4B9BAF85B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DE07-B830-4428-A4F3-C2F5C87BFD0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B8D5-3E84-464B-A105-1A4B9BAF85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DE07-B830-4428-A4F3-C2F5C87BFD0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B8D5-3E84-464B-A105-1A4B9BAF85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DE07-B830-4428-A4F3-C2F5C87BFD0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1CB8D5-3E84-464B-A105-1A4B9BAF85B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DE07-B830-4428-A4F3-C2F5C87BFD0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1CB8D5-3E84-464B-A105-1A4B9BAF85B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DE07-B830-4428-A4F3-C2F5C87BFD0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1CB8D5-3E84-464B-A105-1A4B9BAF85B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DE07-B830-4428-A4F3-C2F5C87BFD0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1CB8D5-3E84-464B-A105-1A4B9BAF85B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DE07-B830-4428-A4F3-C2F5C87BFD0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1CB8D5-3E84-464B-A105-1A4B9BAF85B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DE07-B830-4428-A4F3-C2F5C87BFD0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1CB8D5-3E84-464B-A105-1A4B9BAF85B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DE07-B830-4428-A4F3-C2F5C87BFD0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1CB8D5-3E84-464B-A105-1A4B9BAF85B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DE07-B830-4428-A4F3-C2F5C87BFD0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1CB8D5-3E84-464B-A105-1A4B9BAF85B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DBAEDE07-B830-4428-A4F3-C2F5C87BFD0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51CB8D5-3E84-464B-A105-1A4B9BAF85B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Составила: </a:t>
            </a:r>
            <a:r>
              <a:rPr lang="ru-RU" dirty="0" err="1" smtClean="0"/>
              <a:t>Пихтарь</a:t>
            </a:r>
            <a:r>
              <a:rPr lang="ru-RU" dirty="0" smtClean="0"/>
              <a:t> Н.А.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7781488" cy="2736304"/>
          </a:xfrm>
        </p:spPr>
        <p:txBody>
          <a:bodyPr/>
          <a:lstStyle/>
          <a:p>
            <a:pPr algn="ctr"/>
            <a:r>
              <a:rPr lang="ru-RU" dirty="0" smtClean="0"/>
              <a:t>Животные Красной книги Красноярского края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318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116632"/>
            <a:ext cx="7488832" cy="46085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Снежный барс-ирбис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896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60648"/>
            <a:ext cx="7488832" cy="44644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Сибирская косуля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4191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60648"/>
            <a:ext cx="7488832" cy="453650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Марал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610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16632"/>
            <a:ext cx="6480720" cy="48245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Козёл сибирский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4480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60648"/>
            <a:ext cx="7416824" cy="46085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Красный волк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664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2132856"/>
            <a:ext cx="7543800" cy="1296144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71238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30</TotalTime>
  <Words>22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Базовая</vt:lpstr>
      <vt:lpstr>Животные Красной книги Красноярского края</vt:lpstr>
      <vt:lpstr>Снежный барс-ирбис</vt:lpstr>
      <vt:lpstr>Сибирская косуля</vt:lpstr>
      <vt:lpstr>Марал</vt:lpstr>
      <vt:lpstr>Козёл сибирский</vt:lpstr>
      <vt:lpstr>Красный волк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Красной книги Красноярского края</dc:title>
  <dc:creator>МВидео</dc:creator>
  <cp:lastModifiedBy>МВидео</cp:lastModifiedBy>
  <cp:revision>3</cp:revision>
  <dcterms:created xsi:type="dcterms:W3CDTF">2018-01-21T13:50:06Z</dcterms:created>
  <dcterms:modified xsi:type="dcterms:W3CDTF">2018-01-21T14:20:52Z</dcterms:modified>
</cp:coreProperties>
</file>