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528641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ПРЕЗЕНТАЦИЯ 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«Природа вокруг нас»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Arial Black" pitchFamily="34" charset="0"/>
              </a:rPr>
              <a:t>(для детей старшего дошкольного возраста) </a:t>
            </a:r>
            <a:r>
              <a:rPr lang="ru-RU" sz="2200" b="1" dirty="0" smtClean="0">
                <a:solidFill>
                  <a:schemeClr val="tx2"/>
                </a:solidFill>
              </a:rPr>
              <a:t/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dirty="0" smtClean="0">
                <a:solidFill>
                  <a:schemeClr val="tx2"/>
                </a:solidFill>
              </a:rPr>
              <a:t/>
            </a:r>
            <a:br>
              <a:rPr lang="ru-RU" sz="2200" dirty="0" smtClean="0">
                <a:solidFill>
                  <a:schemeClr val="tx2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</a:t>
            </a:r>
            <a:r>
              <a:rPr lang="ru-RU" sz="3200" dirty="0" smtClean="0"/>
              <a:t>Воспитатель 1 </a:t>
            </a:r>
            <a:r>
              <a:rPr lang="ru-RU" sz="3200" dirty="0" err="1" smtClean="0"/>
              <a:t>квал</a:t>
            </a:r>
            <a:r>
              <a:rPr lang="ru-RU" sz="3200" dirty="0" smtClean="0"/>
              <a:t>. категории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  Морозова Н.В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DxGhXn1b47p0fn26bq7h6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Db0SekJtEaH0EOlM72VPD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OOUbbAFKRHX4_H50TS1pIg&amp;fn=w_6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6xYbL3u2VmlpApTMF69vxA&amp;fn=w_6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 «Природа вокруг нас» (для детей старшего дошкольного возраста)                     Воспитатель 1 квал. категории                                                    Морозова Н.В  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Сундуков.В</cp:lastModifiedBy>
  <cp:revision>2</cp:revision>
  <dcterms:created xsi:type="dcterms:W3CDTF">2023-01-22T17:23:34Z</dcterms:created>
  <dcterms:modified xsi:type="dcterms:W3CDTF">2023-02-12T07:41:08Z</dcterms:modified>
</cp:coreProperties>
</file>