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3D4DBB-354F-4025-80D1-24E513DB7E2A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43E35C-3BD1-4165-BD67-7794CCBDBC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33843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692697"/>
            <a:ext cx="7772400" cy="1656184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u="sng" kern="50" dirty="0" smtClean="0">
                <a:effectLst/>
                <a:latin typeface="Times New Roman"/>
                <a:ea typeface="SimSun"/>
                <a:cs typeface="Arial"/>
              </a:rPr>
              <a:t>Прочитать старую русскую пословицу.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7283973" cy="2867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56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8271" y="3228945"/>
            <a:ext cx="8747459" cy="521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2400"/>
              </a:lnSpc>
              <a:spcBef>
                <a:spcPts val="1400"/>
              </a:spcBef>
              <a:spcAft>
                <a:spcPts val="1200"/>
              </a:spcAft>
            </a:pPr>
            <a:r>
              <a:rPr lang="ru-RU" sz="6600" kern="50" dirty="0" smtClean="0">
                <a:effectLst/>
                <a:latin typeface="Times New Roman"/>
                <a:ea typeface="SimSun"/>
                <a:cs typeface="Arial"/>
              </a:rPr>
              <a:t>Злой собаке много надо</a:t>
            </a:r>
            <a:endParaRPr lang="ru-RU" sz="6600" kern="5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124108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34481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258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9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Прочитать старую русскую пословицу.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Прочитать старую русскую пословицу.</dc:title>
  <dc:creator>Татьяна</dc:creator>
  <cp:lastModifiedBy>Татьяна</cp:lastModifiedBy>
  <cp:revision>2</cp:revision>
  <dcterms:created xsi:type="dcterms:W3CDTF">2020-02-13T19:09:26Z</dcterms:created>
  <dcterms:modified xsi:type="dcterms:W3CDTF">2020-02-13T19:21:08Z</dcterms:modified>
</cp:coreProperties>
</file>