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73" r:id="rId3"/>
    <p:sldId id="280" r:id="rId4"/>
    <p:sldId id="278" r:id="rId5"/>
    <p:sldId id="279" r:id="rId6"/>
    <p:sldId id="270" r:id="rId7"/>
    <p:sldId id="264" r:id="rId8"/>
    <p:sldId id="266" r:id="rId9"/>
    <p:sldId id="265" r:id="rId10"/>
    <p:sldId id="286" r:id="rId11"/>
    <p:sldId id="268" r:id="rId12"/>
    <p:sldId id="271" r:id="rId13"/>
    <p:sldId id="284" r:id="rId14"/>
    <p:sldId id="272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4A598-CD4D-451D-8F5E-F749EAB402A2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9D0BB-C440-41A3-98D6-0E07165EEE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121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08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48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072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02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00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45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91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276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34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92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7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03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9D0BB-C440-41A3-98D6-0E07165EEE8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0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D946E-5363-460B-ACB3-1346830ED56C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3E1B9-DD96-4640-BE5D-97A8F8739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edu.likenul.com/tw_files2/urls_4/83/d-82915/82915_html_m4b3865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http://bobtonehost.science/pic-sko-griazi.ru/wp-content/uploads/2015/04/dlja_val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786190"/>
            <a:ext cx="7286676" cy="25717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428604"/>
            <a:ext cx="7286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«Неделя здоровья»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младшей </a:t>
            </a:r>
            <a:r>
              <a:rPr lang="ru-RU" sz="36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группе.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99" y="0"/>
            <a:ext cx="89608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548680"/>
            <a:ext cx="6534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Аппликация "Витаминная тарелка"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042" y="570947"/>
            <a:ext cx="228371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56" y="1226369"/>
            <a:ext cx="3127208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721" y="3429000"/>
            <a:ext cx="2133364" cy="2895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4566226"/>
      </p:ext>
    </p:extLst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Что за чудная зарядка –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Как она нам помогает,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Настроенье улучшает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И здоровье укрепляет.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000504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Мы шагаем по дорожке,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Разминаем наши ножки!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357167"/>
            <a:ext cx="7072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Оздоровительная гимнастика после сна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982" y="1417638"/>
            <a:ext cx="2500312" cy="3061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785" y="3135090"/>
            <a:ext cx="2408411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214422"/>
            <a:ext cx="30003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Детский доктор утром рано</a:t>
            </a:r>
          </a:p>
          <a:p>
            <a:r>
              <a:rPr lang="ru-RU" sz="2000" dirty="0" smtClean="0">
                <a:latin typeface="Monotype Corsiva" pitchFamily="66" charset="0"/>
              </a:rPr>
              <a:t> Надевает свой халат,</a:t>
            </a:r>
          </a:p>
          <a:p>
            <a:r>
              <a:rPr lang="ru-RU" sz="2000" dirty="0" smtClean="0">
                <a:latin typeface="Monotype Corsiva" pitchFamily="66" charset="0"/>
              </a:rPr>
              <a:t> Руки моет он под краном,   </a:t>
            </a:r>
          </a:p>
          <a:p>
            <a:r>
              <a:rPr lang="ru-RU" sz="2000" dirty="0" smtClean="0">
                <a:latin typeface="Monotype Corsiva" pitchFamily="66" charset="0"/>
              </a:rPr>
              <a:t> В кабинет зовет ребят.</a:t>
            </a:r>
          </a:p>
          <a:p>
            <a:r>
              <a:rPr lang="ru-RU" sz="2000" dirty="0" smtClean="0">
                <a:latin typeface="Monotype Corsiva" pitchFamily="66" charset="0"/>
              </a:rPr>
              <a:t> </a:t>
            </a:r>
          </a:p>
          <a:p>
            <a:r>
              <a:rPr lang="ru-RU" sz="2000" dirty="0" smtClean="0">
                <a:latin typeface="Monotype Corsiva" pitchFamily="66" charset="0"/>
              </a:rPr>
              <a:t> А потом в жару и холод,</a:t>
            </a:r>
          </a:p>
          <a:p>
            <a:r>
              <a:rPr lang="ru-RU" sz="2000" dirty="0" smtClean="0">
                <a:latin typeface="Monotype Corsiva" pitchFamily="66" charset="0"/>
              </a:rPr>
              <a:t> Словно доктор Айболит,</a:t>
            </a:r>
          </a:p>
          <a:p>
            <a:r>
              <a:rPr lang="ru-RU" sz="2000" dirty="0" smtClean="0">
                <a:latin typeface="Monotype Corsiva" pitchFamily="66" charset="0"/>
              </a:rPr>
              <a:t> Через весь огромный город</a:t>
            </a:r>
          </a:p>
          <a:p>
            <a:r>
              <a:rPr lang="ru-RU" sz="2000" dirty="0" smtClean="0">
                <a:latin typeface="Monotype Corsiva" pitchFamily="66" charset="0"/>
              </a:rPr>
              <a:t> Врач по вызову спешит.</a:t>
            </a:r>
          </a:p>
          <a:p>
            <a:r>
              <a:rPr lang="ru-RU" sz="2000" dirty="0" smtClean="0">
                <a:latin typeface="Monotype Corsiva" pitchFamily="66" charset="0"/>
              </a:rPr>
              <a:t> </a:t>
            </a:r>
          </a:p>
          <a:p>
            <a:r>
              <a:rPr lang="ru-RU" sz="2000" dirty="0" smtClean="0">
                <a:latin typeface="Monotype Corsiva" pitchFamily="66" charset="0"/>
              </a:rPr>
              <a:t> Не страшны нам грипп, ангина,</a:t>
            </a:r>
          </a:p>
          <a:p>
            <a:r>
              <a:rPr lang="ru-RU" sz="2000" dirty="0" smtClean="0">
                <a:latin typeface="Monotype Corsiva" pitchFamily="66" charset="0"/>
              </a:rPr>
              <a:t> ОРЗ, ветрянка, корь,</a:t>
            </a:r>
          </a:p>
          <a:p>
            <a:r>
              <a:rPr lang="ru-RU" sz="2000" dirty="0" smtClean="0">
                <a:latin typeface="Monotype Corsiva" pitchFamily="66" charset="0"/>
              </a:rPr>
              <a:t> Врач – служитель медицины</a:t>
            </a:r>
          </a:p>
          <a:p>
            <a:r>
              <a:rPr lang="ru-RU" sz="2000" dirty="0" smtClean="0">
                <a:latin typeface="Monotype Corsiva" pitchFamily="66" charset="0"/>
              </a:rPr>
              <a:t> Победит любую хворь!</a:t>
            </a:r>
            <a:br>
              <a:rPr lang="ru-RU" sz="2000" dirty="0" smtClean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85729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Сюжетно-ролевая игра «Больница»,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«Мама привела малыша к врачу»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512" y="1214422"/>
            <a:ext cx="2952328" cy="25922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219504"/>
            <a:ext cx="2618612" cy="23194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" y="274638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Знакомство с литературными произведениями:</a:t>
            </a:r>
          </a:p>
          <a:p>
            <a:r>
              <a:rPr lang="ru-RU" dirty="0"/>
              <a:t>Корней Иванович Чуковский «</a:t>
            </a:r>
            <a:r>
              <a:rPr lang="ru-RU" dirty="0" err="1"/>
              <a:t>Мойдодыр</a:t>
            </a:r>
            <a:r>
              <a:rPr lang="ru-RU" dirty="0"/>
              <a:t>» и «</a:t>
            </a:r>
            <a:r>
              <a:rPr lang="ru-RU" dirty="0" err="1"/>
              <a:t>Федорино</a:t>
            </a:r>
            <a:r>
              <a:rPr lang="ru-RU" dirty="0"/>
              <a:t> горе»</a:t>
            </a:r>
          </a:p>
          <a:p>
            <a:r>
              <a:rPr lang="ru-RU" dirty="0"/>
              <a:t>Чтение и заучивание загадок и поговорок о здоровье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80997"/>
            <a:ext cx="3507854" cy="34226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727" y="1905750"/>
            <a:ext cx="2952328" cy="35369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285729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Непосредственно-образовательная деятельность (рисование) «Витамины для друзей»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662" y="2579403"/>
            <a:ext cx="3096344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248" y="1359695"/>
            <a:ext cx="2772259" cy="38245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7" name="Picture 4" descr="http://bobtonehost.science/pic-sko-griazi.ru/wp-content/uploads/2015/04/dlja_val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357562"/>
            <a:ext cx="728667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Круглая лента лицом вниз 7"/>
          <p:cNvSpPr/>
          <p:nvPr/>
        </p:nvSpPr>
        <p:spPr>
          <a:xfrm>
            <a:off x="285720" y="1571612"/>
            <a:ext cx="8358246" cy="1643074"/>
          </a:xfrm>
          <a:prstGeom prst="ellipseRibb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42918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Продолжительность проекта: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неделя (с 06.02.2023по 10.02.2023)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1802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928670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Тип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познавательно-игровой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Участники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младшей группы, воспитатели, родители.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34" y="1857364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Актуальность проекта: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565226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одной из наиболее важных и глобальных проблем является состояние здоровья проблем. Вырастить здорового ребенка – вот самая главная, что необходимая нам, педагогам дошкольных учреждений. Полноценное физическое развитие и здоровье ребенка – это основа формирования личности. Наш проект направлен на формирование у детей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культуры, навыков здорового образа жизни.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88640"/>
            <a:ext cx="8358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Цель проекта: </a:t>
            </a:r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Продолжать </a:t>
            </a:r>
            <a:r>
              <a:rPr lang="ru-RU" sz="2000" dirty="0">
                <a:latin typeface="Monotype Corsiva" pitchFamily="66" charset="0"/>
                <a:cs typeface="Times New Roman" pitchFamily="18" charset="0"/>
              </a:rPr>
              <a:t>укреплять и сохранять здоровье детей.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777391"/>
            <a:ext cx="842968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Задачи проекта: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(в работе с детьми):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Обучающие: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представление о здоровье, выделить правила навыков культурно-гигиенического поведения.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Развивающая: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двигательную активность детей.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Воспитательная: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у детей любовь к здоровому образу жизни, спорту, чистоте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 (в работе с родителями):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условия для активного участия родителей в жизни группы. Обогащать детско-родительские отношения. Развивать творческие способности родителей и детей в процессе совместной деятельности. Повышать уровень знаний родителей о методах закаливания в разное время года, о необходимости соблюдения режима дня, о правилах здорового питания.</a:t>
            </a: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1" y="274638"/>
            <a:ext cx="48570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  <a:latin typeface="Monotype Corsiva" panose="03010101010201010101" pitchFamily="66" charset="0"/>
                <a:cs typeface="Mongolian Baiti" panose="03000500000000000000" pitchFamily="66" charset="0"/>
              </a:rPr>
              <a:t>Ожидаемый результат: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28343"/>
            <a:ext cx="66064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</a:rPr>
              <a:t>От детей: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1. Расширить представление детей о здоровье.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2.Обогатить словарный запас.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3Развить познавательную и физическую активность, любознательность.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От родителей: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 Установление доверительных и партнёрских отношений семьи и детского сада.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Повышение уровня творческих способностей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От педагогов: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1. Повышение профессиональной компетенции педагогов.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2.Овладение техникой проектной деятельности.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00562" y="114298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Monotype Corsiva" pitchFamily="66" charset="0"/>
            </a:endParaRPr>
          </a:p>
          <a:p>
            <a:pPr algn="ctr"/>
            <a:r>
              <a:rPr lang="ru-RU" sz="2400" i="1" dirty="0" smtClean="0">
                <a:latin typeface="Monotype Corsiva" pitchFamily="66" charset="0"/>
              </a:rPr>
              <a:t>. 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7346"/>
            <a:ext cx="748883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работы: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Ознакомление детей и родителей с целями и задачами проекта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задания: совместное нахождение и чтение стихов, рассказов о здоровье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художественного материала педагогами;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дидактического и методического оснащения проекта;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	ООД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с родителями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дорожек здоровья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этап: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	Выставка стенгазеты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 с родителями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600200"/>
            <a:ext cx="280831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116632"/>
            <a:ext cx="6102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«Волшебное мыло»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детям представления о свойствах воды и мыла (мыльная вода пенится).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984" y="1231108"/>
            <a:ext cx="2915816" cy="2409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99045"/>
            <a:ext cx="2952328" cy="26684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005064"/>
            <a:ext cx="3528392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-142900"/>
            <a:ext cx="9143999" cy="7143800"/>
          </a:xfrm>
          <a:prstGeom prst="rect">
            <a:avLst/>
          </a:prstGeom>
          <a:noFill/>
          <a:ln>
            <a:solidFill>
              <a:srgbClr val="6600FF"/>
            </a:solidFill>
            <a:prstDash val="sysDot"/>
          </a:ln>
        </p:spPr>
      </p:pic>
      <p:sp>
        <p:nvSpPr>
          <p:cNvPr id="6" name="Прямоугольник 5"/>
          <p:cNvSpPr/>
          <p:nvPr/>
        </p:nvSpPr>
        <p:spPr>
          <a:xfrm>
            <a:off x="5000628" y="1071547"/>
            <a:ext cx="321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14290"/>
            <a:ext cx="5072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398496"/>
            <a:ext cx="3857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2143116"/>
            <a:ext cx="32147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Физкультура "</a:t>
            </a:r>
            <a:r>
              <a:rPr lang="ru-RU" dirty="0" err="1" smtClean="0"/>
              <a:t>Витаминки</a:t>
            </a:r>
            <a:r>
              <a:rPr lang="ru-RU" dirty="0"/>
              <a:t>"</a:t>
            </a:r>
          </a:p>
          <a:p>
            <a:r>
              <a:rPr lang="ru-RU" dirty="0"/>
              <a:t>Цель: развивать движения в разнообразных формах двигательной активности.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00" y="1047456"/>
            <a:ext cx="2500312" cy="3040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609" y="602163"/>
            <a:ext cx="3071784" cy="2980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980" y="3910546"/>
            <a:ext cx="3976102" cy="22894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99" cy="70009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472" y="3857629"/>
            <a:ext cx="3571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Свежий воздух малышам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Нужен и полезен!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Очень весело гулять нам!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И никаких болезней!...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1142984"/>
            <a:ext cx="36433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Я по улице гуляю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Свежим воздухом дышу-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Что увидел я, что знаю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Хоть сейчас вам расскажу.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-14290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Прогулки на свежем воздухе 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55" y="964401"/>
            <a:ext cx="2835933" cy="30348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555" y="3317085"/>
            <a:ext cx="2671732" cy="3212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122" name="Picture 2" descr="http://i34.mindmix.ru/43/88/28843/29/641429/25871232_18957731_golub5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70009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432649" y="4149080"/>
            <a:ext cx="4626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" y="725463"/>
            <a:ext cx="7571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Формирование элементарных математических представлений </a:t>
            </a:r>
            <a:endParaRPr lang="ru-RU" sz="2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08429"/>
            <a:ext cx="3219822" cy="31683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2654" y="1125573"/>
            <a:ext cx="2211843" cy="3059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375" y="3803948"/>
            <a:ext cx="1794528" cy="2759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440</Words>
  <Application>Microsoft Office PowerPoint</Application>
  <PresentationFormat>Экран (4:3)</PresentationFormat>
  <Paragraphs>123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Mongolian Baiti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Любовь</cp:lastModifiedBy>
  <cp:revision>74</cp:revision>
  <dcterms:created xsi:type="dcterms:W3CDTF">2016-01-27T16:14:54Z</dcterms:created>
  <dcterms:modified xsi:type="dcterms:W3CDTF">2023-02-12T17:39:39Z</dcterms:modified>
</cp:coreProperties>
</file>