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МБОУ СОШ № 8 г. Приморска</a:t>
            </a:r>
            <a:br>
              <a:rPr lang="ru-RU" sz="3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Рассказы для детей старшего дошкольного возраста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</a:t>
            </a:r>
            <a:r>
              <a:rPr lang="ru-RU" sz="2400" dirty="0" smtClean="0">
                <a:latin typeface="Arial Narrow" pitchFamily="34" charset="0"/>
              </a:rPr>
              <a:t>Подготовила: Морозова </a:t>
            </a:r>
            <a:r>
              <a:rPr lang="ru-RU" sz="2400" dirty="0" smtClean="0">
                <a:latin typeface="Arial Narrow" pitchFamily="34" charset="0"/>
              </a:rPr>
              <a:t>Н.В. </a:t>
            </a:r>
            <a:r>
              <a:rPr lang="ru-RU" sz="2400" dirty="0" smtClean="0">
                <a:latin typeface="Arial Narrow" pitchFamily="34" charset="0"/>
              </a:rPr>
              <a:t/>
            </a:r>
            <a:br>
              <a:rPr lang="ru-RU" sz="2400" dirty="0" smtClean="0">
                <a:latin typeface="Arial Narrow" pitchFamily="34" charset="0"/>
              </a:rPr>
            </a:br>
            <a:r>
              <a:rPr lang="ru-RU" sz="2400" dirty="0" smtClean="0">
                <a:latin typeface="Arial Narrow" pitchFamily="34" charset="0"/>
              </a:rPr>
              <a:t>                                                                                     воспитатель ГДО</a:t>
            </a:r>
            <a:endParaRPr lang="ru-RU" sz="2400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mycdn.me/i?r=AyH4iRPQ2q0otWIFepML2LxRIHiJAVv3dmVHj3ZDFS1Ggw&amp;fn=h_76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57166"/>
            <a:ext cx="4242967" cy="62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mycdn.me/i?r=AyH4iRPQ2q0otWIFepML2LxRB9L-iZR_Io3offt4C1oWzw&amp;fn=h_76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14290"/>
            <a:ext cx="4500594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i.mycdn.me/i?r=AyH4iRPQ2q0otWIFepML2LxRB9L-iZR_Io3offt4C1oWzw&amp;fn=h_76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0"/>
            <a:ext cx="4500594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mycdn.me/i?r=AyH4iRPQ2q0otWIFepML2LxRaPJITjDwcwL7CPcRmfA09g&amp;fn=h_76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85728"/>
            <a:ext cx="4786346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mycdn.me/i?r=AyH4iRPQ2q0otWIFepML2LxRnhhsm2DOMunrfHdb6q7GDA&amp;fn=h_76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6597" y="214290"/>
            <a:ext cx="4799981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mycdn.me/i?r=AyH4iRPQ2q0otWIFepML2LxRB9L-iZR_Io3offt4C1oWzw&amp;fn=h_76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28566"/>
            <a:ext cx="5014295" cy="6443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mycdn.me/i?r=AyH4iRPQ2q0otWIFepML2LxRDeMZzpZMCyRYkepUqh1xSg&amp;fn=h_76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6597" y="214290"/>
            <a:ext cx="4728543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mycdn.me/i?r=AyH4iRPQ2q0otWIFepML2LxRpEXnMwJUzqNiT9VFcNvcAA&amp;fn=h_76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1" y="285728"/>
            <a:ext cx="4857784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</Words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МБОУ СОШ № 8 г. Приморска  Рассказы для детей старшего дошкольного возраста                                       Подготовила: Морозова Н.В.                                                                                       воспитатель ГДО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Сундуков.В</cp:lastModifiedBy>
  <cp:revision>2</cp:revision>
  <dcterms:created xsi:type="dcterms:W3CDTF">2023-01-09T20:17:39Z</dcterms:created>
  <dcterms:modified xsi:type="dcterms:W3CDTF">2023-02-12T07:31:57Z</dcterms:modified>
</cp:coreProperties>
</file>