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62" r:id="rId6"/>
    <p:sldId id="264" r:id="rId7"/>
    <p:sldId id="263" r:id="rId8"/>
    <p:sldId id="266" r:id="rId9"/>
    <p:sldId id="265" r:id="rId10"/>
    <p:sldId id="267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56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7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129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35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15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35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30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24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11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693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5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7DD60-0F5C-4C89-B50F-90E9B1B8C60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F244B-1128-4BC0-8DF8-B961CA775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06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Пользователь\Downloads\1613682713_26-p-fon-dlya-prezentatsii-plavanie-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6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  <a:t>Развитие детской инициативы и самостоятельности на занятиях по плаванию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Чехонадских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С.А.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8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548680"/>
            <a:ext cx="7067128" cy="4711419"/>
          </a:xfrm>
        </p:spPr>
      </p:pic>
    </p:spTree>
    <p:extLst>
      <p:ext uri="{BB962C8B-B14F-4D97-AF65-F5344CB8AC3E}">
        <p14:creationId xmlns:p14="http://schemas.microsoft.com/office/powerpoint/2010/main" val="19052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Пользователь\Downloads\1613682713_26-p-fon-dlya-prezentatsii-plavanie-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4463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  <a:t>Спасибо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  <a:t>за внимание!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224736" cy="193576"/>
          </a:xfrm>
        </p:spPr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9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/>
              <a:t>Цель</a:t>
            </a:r>
            <a:r>
              <a:rPr lang="ru-RU" sz="2400" dirty="0" smtClean="0"/>
              <a:t>:</a:t>
            </a:r>
            <a:r>
              <a:rPr lang="ru-RU" sz="2400" b="1" dirty="0" smtClean="0">
                <a:ea typeface="Calibri"/>
                <a:cs typeface="Times New Roman"/>
              </a:rPr>
              <a:t> </a:t>
            </a:r>
            <a:r>
              <a:rPr lang="ru-RU" sz="2400" b="1" dirty="0">
                <a:ea typeface="Calibri"/>
                <a:cs typeface="Times New Roman"/>
              </a:rPr>
              <a:t>развитие и поддержка детской инициативы на занятиях по плаванию через использование игр и игровых упражнений.</a:t>
            </a:r>
            <a:br>
              <a:rPr lang="ru-RU" sz="2400" b="1" dirty="0">
                <a:ea typeface="Calibri"/>
                <a:cs typeface="Times New Roman"/>
              </a:rPr>
            </a:br>
            <a:r>
              <a:rPr lang="ru-RU" sz="2400" b="1" dirty="0">
                <a:ea typeface="Calibri"/>
                <a:cs typeface="Times New Roman"/>
              </a:rPr>
              <a:t>Задачи:</a:t>
            </a:r>
            <a:br>
              <a:rPr lang="ru-RU" sz="2400" b="1" dirty="0">
                <a:ea typeface="Calibri"/>
                <a:cs typeface="Times New Roman"/>
              </a:rPr>
            </a:br>
            <a:r>
              <a:rPr lang="ru-RU" sz="2400" b="1" dirty="0">
                <a:ea typeface="Calibri"/>
                <a:cs typeface="Times New Roman"/>
              </a:rPr>
              <a:t>-создавать условия для поддержки детской инициативы;</a:t>
            </a:r>
            <a:br>
              <a:rPr lang="ru-RU" sz="2400" b="1" dirty="0">
                <a:ea typeface="Calibri"/>
                <a:cs typeface="Times New Roman"/>
              </a:rPr>
            </a:br>
            <a:r>
              <a:rPr lang="ru-RU" sz="2400" b="1" dirty="0">
                <a:ea typeface="Calibri"/>
                <a:cs typeface="Times New Roman"/>
              </a:rPr>
              <a:t>-развивать двигательную деятельность детей;</a:t>
            </a:r>
            <a:br>
              <a:rPr lang="ru-RU" sz="2400" b="1" dirty="0">
                <a:ea typeface="Calibri"/>
                <a:cs typeface="Times New Roman"/>
              </a:rPr>
            </a:br>
            <a:r>
              <a:rPr lang="ru-RU" sz="2400" b="1" dirty="0">
                <a:ea typeface="Calibri"/>
                <a:cs typeface="Times New Roman"/>
              </a:rPr>
              <a:t>-развивать творческий потенциал детей через игры и игровые упражнения;</a:t>
            </a:r>
            <a:br>
              <a:rPr lang="ru-RU" sz="2400" b="1" dirty="0">
                <a:ea typeface="Calibri"/>
                <a:cs typeface="Times New Roman"/>
              </a:rPr>
            </a:br>
            <a:r>
              <a:rPr lang="ru-RU" sz="2400" b="1" dirty="0">
                <a:ea typeface="Calibri"/>
                <a:cs typeface="Times New Roman"/>
              </a:rPr>
              <a:t>-воспитывать самостоятельность и инициативность.</a:t>
            </a:r>
            <a:br>
              <a:rPr lang="ru-RU" sz="2400" b="1" dirty="0">
                <a:ea typeface="Calibri"/>
                <a:cs typeface="Times New Roman"/>
              </a:rPr>
            </a:b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endParaRPr lang="ru-RU" sz="2400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29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18725"/>
            <a:ext cx="4038600" cy="268891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18725"/>
            <a:ext cx="4038600" cy="2688912"/>
          </a:xfrm>
        </p:spPr>
      </p:pic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65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213" y="2348880"/>
            <a:ext cx="4510002" cy="3002773"/>
          </a:xfrm>
        </p:spPr>
      </p:pic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348880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4252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3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72138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Подготовительные упражнения к плаванию.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16981"/>
            <a:ext cx="4038600" cy="2692400"/>
          </a:xfrm>
        </p:spPr>
      </p:pic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16981"/>
            <a:ext cx="4038600" cy="2692400"/>
          </a:xfrm>
        </p:spPr>
      </p:pic>
    </p:spTree>
    <p:extLst>
      <p:ext uri="{BB962C8B-B14F-4D97-AF65-F5344CB8AC3E}">
        <p14:creationId xmlns:p14="http://schemas.microsoft.com/office/powerpoint/2010/main" val="349304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75" y="1052736"/>
            <a:ext cx="6788944" cy="4525963"/>
          </a:xfrm>
        </p:spPr>
      </p:pic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89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16981"/>
            <a:ext cx="4038600" cy="26924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16981"/>
            <a:ext cx="4038600" cy="2692400"/>
          </a:xfrm>
        </p:spPr>
      </p:pic>
      <p:sp>
        <p:nvSpPr>
          <p:cNvPr id="4" name="AutoShape 2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atherineasquithgallery.com/uploads/posts/2021-02/1613682713_26-p-fon-dlya-prezentatsii-plavanie-3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81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41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Развитие детской инициативы и самостоятельности на занятиях по плаванию</vt:lpstr>
      <vt:lpstr>Цель: развитие и поддержка детской инициативы на занятиях по плаванию через использование игр и игровых упражнений. Задачи: -создавать условия для поддержки детской инициативы; -развивать двигательную деятельность детей; -развивать творческий потенциал детей через игры и игровые упражнения; -воспитывать самостоятельность и инициативность.  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Подготовительные упражнения к плаванию.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Д Чех</cp:lastModifiedBy>
  <cp:revision>8</cp:revision>
  <dcterms:created xsi:type="dcterms:W3CDTF">2021-12-15T10:29:11Z</dcterms:created>
  <dcterms:modified xsi:type="dcterms:W3CDTF">2023-02-12T08:28:28Z</dcterms:modified>
</cp:coreProperties>
</file>