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374" autoAdjust="0"/>
  </p:normalViewPr>
  <p:slideViewPr>
    <p:cSldViewPr snapToGrid="0">
      <p:cViewPr varScale="1">
        <p:scale>
          <a:sx n="74" d="100"/>
          <a:sy n="74" d="100"/>
        </p:scale>
        <p:origin x="5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60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91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6472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49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2408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374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94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053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30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62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25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63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3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17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1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ECE71-BF53-477E-A9B3-D65F0D4FC05D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06C92D-2B85-463A-A178-1C72DDADF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5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«Развитие речи детей раннего возраста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посредством пальчиковых игр»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98513"/>
            <a:ext cx="9144000" cy="2176529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Воспитатель:</a:t>
            </a:r>
            <a:br>
              <a:rPr lang="ru-RU" dirty="0" smtClean="0"/>
            </a:br>
            <a:r>
              <a:rPr lang="ru-RU" dirty="0" smtClean="0"/>
              <a:t>Климкина Т. А.</a:t>
            </a:r>
            <a:br>
              <a:rPr lang="ru-RU" dirty="0" smtClean="0"/>
            </a:br>
            <a:r>
              <a:rPr lang="ru-RU" dirty="0" smtClean="0"/>
              <a:t>Новомосковск, 2023 г.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45722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853" y="1341217"/>
            <a:ext cx="10676585" cy="3042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Очень надеюсь, что я смогла Вас убедить в значимости развития руки для ребенка раннего возраста и в том, что совместными усилиями мы поможем нашим детям тренировать руку, способствовать развитию высших психических функций, развитию пространственных ориентировок. Такими играми можно занять ребенка на длительное время. </a:t>
            </a:r>
            <a:endParaRPr lang="ru-RU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То</a:t>
            </a: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для нас, взрослых, кажется таким простым, увлекает ребенка и развивает его!               </a:t>
            </a:r>
            <a:endParaRPr lang="ru-RU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Выполняя </a:t>
            </a: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пальчиками различные упражнения, ребенок достигает хорошего развития мелкой моторики рук, которое оказывает благоприятное влияние на развитие речи, и подготавливает ребенка к рисованию и письму.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98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701" y="270456"/>
            <a:ext cx="11269014" cy="5822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Истоки способностей и дарований детей –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кончиках их пальцев.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пальцев, образно говоря, идут тончайшие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нити – ручейки, которые питают ум ребенка.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Другими словами, чем больше мастерства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детской руке, тем умнее ребенок.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В. Сухомлинский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Цель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познакомить педагогов с пальчиковыми играми, и их влиянием на развитие речи детей раннего возраста.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Задачи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1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Повысить компетентность педагогов ДОУ  в использовании пальчиковых игр в работе с детьми.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2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Апробировать с педагогами несколько пальчиковых игр по развитию мелкой моторики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 в нашей стране отмечается тенденция на увеличение количества детей с отклонениями в развитии речи. Эти отклонения связаны, прежде всего, с неблагополучными экологическими условиями, различными инфекциями. Проблема исправления речи в наше время является актуальной. Учитывая, что речевые отклонения возникают в раннем возрасте их необходимо своевременно выявлять и исправлять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Учёным и педагогам хорошо известно, что если ребёнок плохо говорит, то у него плохо сформирована мелкая моторика. И, наоборот, от уровня развития мелкой моторики зависит уровень развития речи. Существует много различных способов развития мелкой моторики пальцев рук у дошкольников.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686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185" y="1160110"/>
            <a:ext cx="11101589" cy="4169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На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взгляд, один из самых доступных и интересных способов развития мелкой моторики пальцев рук, это – пальчиковые игры. Почему же так важны для детей игры, тренирующие мелкую моторику движения пальцев и кистей рук? Почему именно «пальчиковая» гимнастика стимулирует речь, воспитывает быстроту реакции эмоциональную выразительность?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Пальчиковые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и упражнения – уникальное средство для развития мелкой моторики и речи в их единстве и взаимосвязи. Разучивание текстов с использованием пальчиковой гимнастики стимулирует развитие речи, пространственного мышления, внимания, воображения, воспитывает быстроту реакции и эмоциональную выразительность. Ребенок лучше запоминает стихотворные тексты, его речь делается более выразительной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пальчиками – это не только стимул для развития речи и мелкой моторики, но и один из вариантов радостного общения с близкими людьми.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Известный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А. Сухомлинский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сказал: «Ум ребёнка находится на кончиках его пальцев». «Рука – это своего рода внешний мозг», — писал Кант.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Эти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не случайны. На кистях рук расположено большое количество точек, массируя которые можно воздействовать на внутренние органы. Так, массаж большого пальца повышает активность головного мозга. Указательный палец связан с желудком, средний — с кишечником. Массаж безымянного пальца положительно сказывается на работе печени и почек, а мизинца — на работе сердца.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13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642" y="-173524"/>
            <a:ext cx="10560676" cy="5723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Малышу </a:t>
            </a: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всё потрогать, так он учится различать тепло и холод, твёрдость и мягкость, тяжесть, размер и форму предметов. Рука имеет самое большое представительство в коре головного </a:t>
            </a:r>
            <a:r>
              <a:rPr lang="ru-RU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мозга.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Китайская </a:t>
            </a: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пословица гласит: «Расскажи – и я забуду, покажи – и я запомню, дай попробовать – я пойму!». Действительно, пальчиковая гимнастика полностью отвечают этим трем принципам: «Слышу. Вижу. Делаю». Дети слышат объяснение воспитателя, видят последовательность выполнения различных действий и затем выполняют задание сами.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 развитии ребенка существуют периоды, когда он наиболее обучаем.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развития речи этот период – возраст от полутора лет до трех лет. Упражнения подбираются с учетом возрастных особенностей. Нужно вовлекать в движение все пальчики. Эти игры растут вместе с малышом. Начинается все с </a:t>
            </a:r>
            <a:r>
              <a:rPr lang="ru-RU" dirty="0" err="1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во время которых ребенок пассивен, воспитатель сам играет с его рукой, сгибая и разгибая пальчики, щекоча ладошку. Затем роль ребенка понемногу становится активной: воспитатель лишь произносит слова </a:t>
            </a:r>
            <a:r>
              <a:rPr lang="ru-RU" dirty="0" err="1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пальцы ребенка двигаются уже самостоятельно. Еще позже ребенок становится вершителем игры, и слова, и движения — все ему подвластно.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426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567384"/>
            <a:ext cx="10702344" cy="483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solidFill>
                <a:srgbClr val="46464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выполнению пальчиковой гимнастики.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Во время пальчиковых игр следует садиться друг против друга, так, чтобы лица взрослого и ребенка были на одной высоте и оба хорошо видели друг друга.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Все пальчиковые игры проводятся тремя способами: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взрослый сам выполняет движения – ребенок смотрит;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взрослый выполняет движения руками ребенка;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ребенок выполняет движения своими руками.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При выполнении упражнений необходимо вовлекать, по возможности, все пальцы руки.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Нужно добиваться, чтобы все упражнения выполнялись детьми легко, без чрезмерного напряжения мышц руки, чтобы они приносили радость.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Все указания даются спокойным, доброжелательным тоном, чётко, без лишних слов. При необходимости отдельным детям оказывается помощь.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Выбрав два или три упражнения, постепенно заменяют их новыми.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17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0309" y="-1062614"/>
            <a:ext cx="10367493" cy="6908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игры, которые я использую в своей работе с детьми: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«Пальчик-зайчик»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Ловко с пальчика на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скачет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зайчик, скачет зайчик.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(пальцы одной ладони широко расставлены; указательным пальцем другой ладони дотрагиваться до каждого пальца; поменять ладони)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«Ладушки – ладушки»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(хлопаем в ладоши, сопровождая действия стихотворным текстом)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Ладушки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ладушки!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екла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бабка оладушки.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Маслом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поливала,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етушкам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давала.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оладушки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нашей милой бабушки!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«Сорока – сорока»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(указательным пальцем правой руки выполняются движения по ладони левой, руки. Действия сопровождаются словами, загибаем пальчики: мизинец, безымянный, средний, указательный, большой).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Сорока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кашу варила,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еток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кормила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Этому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дала,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тому дала,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этому дала, этому дала,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этому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дала.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796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5" y="218940"/>
            <a:ext cx="5306096" cy="63492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011" y="218940"/>
            <a:ext cx="5370489" cy="634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39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4096" y="1532586"/>
            <a:ext cx="10882647" cy="4266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Мишка-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косолапый по лесу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Мишка- косолапый по лесу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гулял(пальцами изображается походка вразвалочку)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своей берлоги место выбирал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сосной высокой землю стал копать,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(левой рукой изобразить сосну – поставить её на локоток и растопырить пальцы, «лапками» поскрести у локтя)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Выкопал берлогу и улегся спать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(левой ладошкой накрыть правую – медведя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капусту рубим»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капусту рубим, рубим! (2 раза)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(изображаем рубящие движения топора, двигая прямыми ладошками рук вверх и вниз по столу)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капусту режем, режем! (2 раза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водим ребром ладошки по столу вперед и назад)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капусту солим, солим! (2 раза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пальчики собираются в щепотку и «солят» капусту)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капусту жмем, жмем! (2 раза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кулачки энергично сжимаются и разжимаются)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морковку трем, трем! (2 раза)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(правая ручка сжимается в кулачок и двигается вверх-вниз вдоль левой прямой ладошки, имитируя терку)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734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5" y="360608"/>
            <a:ext cx="5563674" cy="60659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58" y="360608"/>
            <a:ext cx="5293216" cy="606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828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</TotalTime>
  <Words>871</Words>
  <Application>Microsoft Office PowerPoint</Application>
  <PresentationFormat>Широкоэкранный</PresentationFormat>
  <Paragraphs>84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«Развитие речи детей раннего возраста посредством пальчиковых игр»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речи детей раннего возраста посредством пальчиковых игр»</dc:title>
  <dc:creator>admin</dc:creator>
  <cp:lastModifiedBy>admin</cp:lastModifiedBy>
  <cp:revision>10</cp:revision>
  <dcterms:created xsi:type="dcterms:W3CDTF">2023-02-11T14:08:57Z</dcterms:created>
  <dcterms:modified xsi:type="dcterms:W3CDTF">2023-02-11T16:14:48Z</dcterms:modified>
</cp:coreProperties>
</file>