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  <p:sldId id="267" r:id="rId7"/>
    <p:sldId id="271" r:id="rId8"/>
    <p:sldId id="262" r:id="rId9"/>
    <p:sldId id="269" r:id="rId10"/>
    <p:sldId id="270" r:id="rId11"/>
    <p:sldId id="265" r:id="rId12"/>
    <p:sldId id="264" r:id="rId13"/>
    <p:sldId id="268" r:id="rId14"/>
    <p:sldId id="261" r:id="rId15"/>
    <p:sldId id="263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60"/>
  </p:normalViewPr>
  <p:slideViewPr>
    <p:cSldViewPr>
      <p:cViewPr varScale="1">
        <p:scale>
          <a:sx n="86" d="100"/>
          <a:sy n="86" d="100"/>
        </p:scale>
        <p:origin x="154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FE5C495-6E19-4EC1-8D48-E510006E9F70}" type="datetimeFigureOut">
              <a:rPr lang="ru-RU" smtClean="0"/>
              <a:t>12.02.23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3BD78DF-A66E-4057-8543-66834AD7ED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СЕРЕН-Доржу</a:t>
            </a:r>
            <a:r>
              <a:rPr lang="ru-RU" dirty="0" smtClean="0"/>
              <a:t> Наталья </a:t>
            </a:r>
            <a:r>
              <a:rPr lang="ru-RU" dirty="0" err="1" smtClean="0"/>
              <a:t>Чыласовна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143380"/>
            <a:ext cx="5289524" cy="2103714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                               Учитель русского языка и</a:t>
            </a:r>
          </a:p>
          <a:p>
            <a:pPr algn="ctr"/>
            <a:r>
              <a:rPr lang="ru-RU" dirty="0" smtClean="0"/>
              <a:t>                                                   литературы </a:t>
            </a:r>
          </a:p>
          <a:p>
            <a:pPr algn="ctr"/>
            <a:r>
              <a:rPr lang="ru-RU" dirty="0" smtClean="0"/>
              <a:t>                                  МБОУ СОШ </a:t>
            </a:r>
            <a:r>
              <a:rPr lang="ru-RU" dirty="0" err="1" smtClean="0"/>
              <a:t>с.Межегей</a:t>
            </a:r>
            <a:endParaRPr lang="ru-RU" dirty="0" smtClean="0"/>
          </a:p>
          <a:p>
            <a:pPr algn="ctr"/>
            <a:r>
              <a:rPr lang="ru-RU" dirty="0" smtClean="0"/>
              <a:t>                                        Категори</a:t>
            </a:r>
            <a:r>
              <a:rPr lang="ru-RU" dirty="0"/>
              <a:t>я</a:t>
            </a:r>
            <a:r>
              <a:rPr lang="ru-RU" dirty="0" smtClean="0"/>
              <a:t>-высшая</a:t>
            </a:r>
            <a:endParaRPr lang="ru-RU" dirty="0"/>
          </a:p>
        </p:txBody>
      </p:sp>
      <p:pic>
        <p:nvPicPr>
          <p:cNvPr id="4" name="Рисунок 3" descr="WhatsApp Image 2023-02-11 at 19.02.13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42852"/>
            <a:ext cx="4143404" cy="6572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500042"/>
            <a:ext cx="4826504" cy="1271574"/>
          </a:xfrm>
        </p:spPr>
        <p:txBody>
          <a:bodyPr>
            <a:normAutofit/>
          </a:bodyPr>
          <a:lstStyle/>
          <a:p>
            <a:r>
              <a:rPr lang="ru-RU" sz="7000" dirty="0" err="1" smtClean="0"/>
              <a:t>димси</a:t>
            </a:r>
            <a:endParaRPr lang="ru-RU" sz="7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715000" y="2071678"/>
            <a:ext cx="3429000" cy="4214842"/>
          </a:xfrm>
        </p:spPr>
        <p:txBody>
          <a:bodyPr>
            <a:noAutofit/>
          </a:bodyPr>
          <a:lstStyle/>
          <a:p>
            <a:r>
              <a:rPr lang="ru-RU" sz="2300" dirty="0" smtClean="0"/>
              <a:t>ДИМСИ (Детские и молодежные социальные инициативы)-</a:t>
            </a:r>
            <a:r>
              <a:rPr lang="ru-RU" sz="2300" dirty="0" err="1" smtClean="0"/>
              <a:t>Межегейская</a:t>
            </a:r>
            <a:r>
              <a:rPr lang="ru-RU" sz="2300" dirty="0" smtClean="0"/>
              <a:t> детская волонтёрская общественная организация- руководитель </a:t>
            </a:r>
            <a:r>
              <a:rPr lang="ru-RU" sz="2300" dirty="0" err="1" smtClean="0"/>
              <a:t>Серен-Доржу</a:t>
            </a:r>
            <a:r>
              <a:rPr lang="ru-RU" sz="2300" dirty="0" smtClean="0"/>
              <a:t> Наталья </a:t>
            </a:r>
            <a:r>
              <a:rPr lang="ru-RU" sz="2300" dirty="0" err="1" smtClean="0"/>
              <a:t>Чыласовна</a:t>
            </a:r>
            <a:endParaRPr lang="ru-RU" sz="2300" dirty="0"/>
          </a:p>
        </p:txBody>
      </p:sp>
      <p:pic>
        <p:nvPicPr>
          <p:cNvPr id="5" name="Рисунок 4" descr="WhatsApp Image 2023-02-11 at 22.40.58.jpe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714612" cy="3857628"/>
          </a:xfrm>
        </p:spPr>
      </p:pic>
      <p:pic>
        <p:nvPicPr>
          <p:cNvPr id="6" name="Рисунок 5" descr="WhatsApp Image 2023-02-11 at 22.38.17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29066"/>
            <a:ext cx="2714612" cy="2928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WhatsApp Image 2023-02-11 at 22.42.51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0"/>
            <a:ext cx="2857520" cy="3786190"/>
          </a:xfrm>
          <a:prstGeom prst="rect">
            <a:avLst/>
          </a:prstGeom>
        </p:spPr>
      </p:pic>
      <p:pic>
        <p:nvPicPr>
          <p:cNvPr id="8" name="Рисунок 7" descr="WhatsApp Image 2023-02-11 at 22.41.52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3786190"/>
            <a:ext cx="2928926" cy="30718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214338"/>
            <a:ext cx="7643842" cy="928694"/>
          </a:xfrm>
        </p:spPr>
        <p:txBody>
          <a:bodyPr/>
          <a:lstStyle/>
          <a:p>
            <a:r>
              <a:rPr lang="ru-RU" dirty="0" smtClean="0"/>
              <a:t>       Внеклассные мероприятия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000108"/>
            <a:ext cx="3429000" cy="58578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WhatsApp Image 2023-02-11 at 20.16.09.jpe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857232"/>
            <a:ext cx="4572032" cy="37147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WhatsApp Image 2023-02-11 at 20.15.37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1000108"/>
            <a:ext cx="4572000" cy="37147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WhatsApp Image 2023-02-11 at 20.14.23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4500570"/>
            <a:ext cx="4714908" cy="2357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043672" cy="1500174"/>
          </a:xfrm>
        </p:spPr>
        <p:txBody>
          <a:bodyPr/>
          <a:lstStyle/>
          <a:p>
            <a:pPr algn="l"/>
            <a:r>
              <a:rPr lang="ru-RU" dirty="0" smtClean="0"/>
              <a:t>   Моя методическая тема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2857496"/>
            <a:ext cx="6286544" cy="3429024"/>
          </a:xfrm>
        </p:spPr>
        <p:txBody>
          <a:bodyPr/>
          <a:lstStyle/>
          <a:p>
            <a:pPr algn="l">
              <a:buFont typeface="Courier New" pitchFamily="49" charset="0"/>
              <a:buChar char="o"/>
            </a:pPr>
            <a:r>
              <a:rPr lang="ru-RU" dirty="0" smtClean="0"/>
              <a:t>Развитие творческих способностей учащихся</a:t>
            </a:r>
          </a:p>
          <a:p>
            <a:pPr algn="l"/>
            <a:r>
              <a:rPr lang="ru-RU" dirty="0" smtClean="0"/>
              <a:t> через  инновационные  технологии на уроках</a:t>
            </a:r>
          </a:p>
          <a:p>
            <a:pPr algn="l"/>
            <a:r>
              <a:rPr lang="ru-RU" dirty="0" smtClean="0"/>
              <a:t>  русского языка и литературы.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472268" cy="1252526"/>
          </a:xfrm>
        </p:spPr>
        <p:txBody>
          <a:bodyPr/>
          <a:lstStyle/>
          <a:p>
            <a:r>
              <a:rPr lang="ru-RU" dirty="0" smtClean="0"/>
              <a:t>«работа – лучший способ наслаждаться жизнью»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4714884"/>
            <a:ext cx="5114778" cy="1101248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Что значит школа для меня?</a:t>
            </a:r>
          </a:p>
          <a:p>
            <a:r>
              <a:rPr lang="ru-RU" i="1" dirty="0" smtClean="0"/>
              <a:t>Я всем отвечу однозначно:</a:t>
            </a:r>
          </a:p>
          <a:p>
            <a:r>
              <a:rPr lang="ru-RU" i="1" dirty="0" smtClean="0"/>
              <a:t>«Жизнь школьная – моя судьба…</a:t>
            </a:r>
          </a:p>
          <a:p>
            <a:r>
              <a:rPr lang="ru-RU" i="1" dirty="0" smtClean="0"/>
              <a:t>Моя судьба… и не иначе».</a:t>
            </a:r>
            <a:endParaRPr lang="ru-RU" i="1" dirty="0"/>
          </a:p>
        </p:txBody>
      </p:sp>
      <p:pic>
        <p:nvPicPr>
          <p:cNvPr id="4" name="Рисунок 3" descr="WhatsApp Image 2023-02-11 at 21.28.11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214422"/>
            <a:ext cx="342900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WhatsApp Image 2023-02-11 at 21.23.37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357298"/>
            <a:ext cx="3786214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-142900"/>
            <a:ext cx="8001056" cy="1439432"/>
          </a:xfrm>
        </p:spPr>
        <p:txBody>
          <a:bodyPr/>
          <a:lstStyle/>
          <a:p>
            <a:r>
              <a:rPr lang="ru-RU" dirty="0" smtClean="0"/>
              <a:t>Мои выпускники – </a:t>
            </a:r>
            <a:br>
              <a:rPr lang="ru-RU" dirty="0" smtClean="0"/>
            </a:br>
            <a:r>
              <a:rPr lang="ru-RU" dirty="0" smtClean="0"/>
              <a:t>    мои коллеги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WhatsApp Image 2023-02-11 at 16.16.40 (1)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642918"/>
            <a:ext cx="3929090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WhatsApp Image 2023-02-11 at 16.16.40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02" y="2786058"/>
            <a:ext cx="5072098" cy="38040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42966"/>
            <a:ext cx="5897880" cy="114300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Коллеги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WhatsApp Image 2023-02-11 at 16.20.21.jpe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0043"/>
            <a:ext cx="4434575" cy="3357586"/>
          </a:xfrm>
        </p:spPr>
      </p:pic>
      <p:pic>
        <p:nvPicPr>
          <p:cNvPr id="6" name="Рисунок 5" descr="WhatsApp Image 2023-02-11 at 16.20.22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500042"/>
            <a:ext cx="4786314" cy="3357586"/>
          </a:xfrm>
          <a:prstGeom prst="rect">
            <a:avLst/>
          </a:prstGeom>
        </p:spPr>
      </p:pic>
      <p:pic>
        <p:nvPicPr>
          <p:cNvPr id="7" name="Рисунок 6" descr="WhatsApp Image 2023-02-11 at 16.20.22 (1)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57628"/>
            <a:ext cx="4500562" cy="3000372"/>
          </a:xfrm>
          <a:prstGeom prst="rect">
            <a:avLst/>
          </a:prstGeom>
        </p:spPr>
      </p:pic>
      <p:pic>
        <p:nvPicPr>
          <p:cNvPr id="8" name="Рисунок 7" descr="WhatsApp Image 2023-02-11 at 16.20.21 (1)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857628"/>
            <a:ext cx="4643438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pasibo-za-vnimanie-new-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26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-642966"/>
            <a:ext cx="3429000" cy="2057400"/>
          </a:xfrm>
        </p:spPr>
        <p:txBody>
          <a:bodyPr/>
          <a:lstStyle/>
          <a:p>
            <a:r>
              <a:rPr lang="ru-RU" dirty="0" smtClean="0"/>
              <a:t>СЕРЕН-ДОРЖУ НАТАЛЬЯ ЧЫЛАСОВНА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2066" y="1428736"/>
            <a:ext cx="4071934" cy="5429264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Дата рождения: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28 июня 1959 года.</a:t>
            </a:r>
          </a:p>
          <a:p>
            <a:pPr>
              <a:buFont typeface="Courier New" pitchFamily="49" charset="0"/>
              <a:buChar char="o"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Образование: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Высшее.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Кызылский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педагогический институт, 1981г.</a:t>
            </a:r>
          </a:p>
          <a:p>
            <a:pPr>
              <a:buFont typeface="Courier New" pitchFamily="49" charset="0"/>
              <a:buChar char="o"/>
            </a:pP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Место работы  и должность: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МБОУ СОШ с.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Межегей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-учитель русского языка и литературы. </a:t>
            </a:r>
          </a:p>
          <a:p>
            <a:pPr>
              <a:buFont typeface="Courier New" pitchFamily="49" charset="0"/>
              <a:buChar char="o"/>
            </a:pP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Педагогический стаж: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43 года. </a:t>
            </a:r>
          </a:p>
          <a:p>
            <a:pPr>
              <a:buFont typeface="Courier New" pitchFamily="49" charset="0"/>
              <a:buChar char="o"/>
            </a:pP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Педагогическое кредо: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«Чтобы быть хорошим преподавателем, нужно любить то, что преподаешь, и любить тех, кому преподаешь». (В. Ключевский).</a:t>
            </a:r>
          </a:p>
          <a:p>
            <a:pPr>
              <a:buFont typeface="Courier New" pitchFamily="49" charset="0"/>
              <a:buChar char="o"/>
            </a:pP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Почему нравится работать в школе: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Меня окружают единомышленники, профессионалы своего дела, и творческие, талантливые ученики. Работа учителя- это постоянный поиск, творчество, развитие.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Чувствуешь свою нужность, видишь результат своих трудов. Занимаюсь любимым делом, чувствую себя «на своем месте».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WhatsApp Image 2023-02-11 at 18.58.42.jpe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428736"/>
            <a:ext cx="4563430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ученики - медалисты</a:t>
            </a:r>
            <a:endParaRPr lang="ru-RU" dirty="0"/>
          </a:p>
        </p:txBody>
      </p:sp>
      <p:pic>
        <p:nvPicPr>
          <p:cNvPr id="4" name="Содержимое 3" descr="WhatsApp Image 2023-02-11 at 16.16.16 (1).jpe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500174"/>
            <a:ext cx="2357454" cy="4071966"/>
          </a:xfrm>
        </p:spPr>
      </p:pic>
      <p:pic>
        <p:nvPicPr>
          <p:cNvPr id="5" name="Рисунок 4" descr="WhatsApp Image 2023-02-11 at 16.16.15 (2)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1500174"/>
            <a:ext cx="2317435" cy="4071966"/>
          </a:xfrm>
          <a:prstGeom prst="rect">
            <a:avLst/>
          </a:prstGeom>
        </p:spPr>
      </p:pic>
      <p:pic>
        <p:nvPicPr>
          <p:cNvPr id="6" name="Рисунок 5" descr="WhatsApp Image 2023-02-11 at 16.16.15 (1)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1500174"/>
            <a:ext cx="2471741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ученики - медалисты</a:t>
            </a:r>
            <a:endParaRPr lang="ru-RU" dirty="0"/>
          </a:p>
        </p:txBody>
      </p:sp>
      <p:pic>
        <p:nvPicPr>
          <p:cNvPr id="4" name="Содержимое 3" descr="WhatsApp Image 2023-02-11 at 16.16.14.jpe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5" y="1643050"/>
            <a:ext cx="2428892" cy="4286280"/>
          </a:xfrm>
        </p:spPr>
      </p:pic>
      <p:pic>
        <p:nvPicPr>
          <p:cNvPr id="5" name="Рисунок 4" descr="WhatsApp Image 2023-02-11 at 16.16.16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1643050"/>
            <a:ext cx="2571768" cy="4286280"/>
          </a:xfrm>
          <a:prstGeom prst="rect">
            <a:avLst/>
          </a:prstGeom>
        </p:spPr>
      </p:pic>
      <p:pic>
        <p:nvPicPr>
          <p:cNvPr id="9" name="Рисунок 8" descr="WhatsApp Image 2023-02-11 at 16.16.15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1643050"/>
            <a:ext cx="2286016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4143372" cy="2357454"/>
          </a:xfrm>
        </p:spPr>
        <p:txBody>
          <a:bodyPr/>
          <a:lstStyle/>
          <a:p>
            <a:r>
              <a:rPr lang="ru-RU" dirty="0" smtClean="0"/>
              <a:t>Моя работа, </a:t>
            </a:r>
            <a:br>
              <a:rPr lang="ru-RU" dirty="0" smtClean="0"/>
            </a:br>
            <a:r>
              <a:rPr lang="ru-RU" dirty="0" smtClean="0"/>
              <a:t>мои единомышленники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786058"/>
            <a:ext cx="3429000" cy="3714776"/>
          </a:xfrm>
        </p:spPr>
        <p:txBody>
          <a:bodyPr>
            <a:normAutofit fontScale="77500" lnSpcReduction="20000"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Трепетно, нежно, заботливо, ласково.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 каждым ребенком с открытой душой,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Все, что умеем, знаем можем,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Просто отдали и в сердце большом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Место найдется для каждого школьника. </a:t>
            </a:r>
          </a:p>
          <a:p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Привыкли рядом мы идти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Уж несколько лет подряд! 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Несет наш школьный коллектив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Всем бодрости заряд!</a:t>
            </a:r>
          </a:p>
          <a:p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Учителя МБОУ СОШ с.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Межегей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5" name="Рисунок 4" descr="WhatsApp Image 2023-02-11 at 16.19.00.jpe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1214422"/>
            <a:ext cx="4227012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-285776"/>
            <a:ext cx="3429000" cy="15716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«Лучшая награда – достижения моих учеников»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WhatsApp Image 2023-02-11 at 20.53.04.jpe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0"/>
            <a:ext cx="4206240" cy="3571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WhatsApp Image 2023-02-11 at 20.51.56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1876"/>
            <a:ext cx="4214842" cy="3286124"/>
          </a:xfrm>
          <a:prstGeom prst="rect">
            <a:avLst/>
          </a:prstGeom>
        </p:spPr>
      </p:pic>
      <p:pic>
        <p:nvPicPr>
          <p:cNvPr id="7" name="Рисунок 6" descr="WhatsApp Image 2023-02-11 at 20.49.51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1285860"/>
            <a:ext cx="3580631" cy="3071834"/>
          </a:xfrm>
          <a:prstGeom prst="rect">
            <a:avLst/>
          </a:prstGeom>
        </p:spPr>
      </p:pic>
      <p:pic>
        <p:nvPicPr>
          <p:cNvPr id="8" name="Рисунок 7" descr="WhatsApp Image 2023-02-11 at 20.48.00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4286256"/>
            <a:ext cx="3658296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28660" y="-772102"/>
            <a:ext cx="7972234" cy="1544204"/>
          </a:xfrm>
        </p:spPr>
        <p:txBody>
          <a:bodyPr/>
          <a:lstStyle/>
          <a:p>
            <a:r>
              <a:rPr lang="ru-RU" dirty="0" smtClean="0"/>
              <a:t>Мои достижения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WhatsApp Image 2023-02-11 at 22.46.21 (1)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785794"/>
            <a:ext cx="3878046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WhatsApp Image 2023-02-11 at 22.47.31 (1)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785794"/>
            <a:ext cx="400052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WhatsApp Image 2023-02-11 at 22.48.33 (1)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857628"/>
            <a:ext cx="3929090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WhatsApp Image 2023-02-11 at 22.54.56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4000504"/>
            <a:ext cx="4071966" cy="2857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596" y="-428652"/>
            <a:ext cx="4143404" cy="1285884"/>
          </a:xfrm>
        </p:spPr>
        <p:txBody>
          <a:bodyPr/>
          <a:lstStyle/>
          <a:p>
            <a:r>
              <a:rPr lang="ru-RU" dirty="0" err="1" smtClean="0"/>
              <a:t>Уроки,уроки,уроки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928670"/>
            <a:ext cx="3929058" cy="5929330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Каждый день вхожу я в класс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Автор: Марк Львовский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Каждый день вхожу я в класс,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летит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часом час,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в мелу моя ладонь,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Знаний как зажечь огонь?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за партами сидят,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кого глаза горят,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это время кто-то спит,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ни спросишь, он молчит!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Отвечают у доски,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Многие ученики,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Повторение опять,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Кому «три», а кому «пять»!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Каждый день вхожу я в класс,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Вижу взгляды многих глаз,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своих учеников,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всегда учить готов!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WhatsApp Image 2023-02-11 at 16.18.00 (1).jpe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429124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WhatsApp Image 2023-02-11 at 16.18.00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908" y="3286124"/>
            <a:ext cx="4714908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-285776"/>
            <a:ext cx="7257854" cy="895336"/>
          </a:xfrm>
        </p:spPr>
        <p:txBody>
          <a:bodyPr/>
          <a:lstStyle/>
          <a:p>
            <a:r>
              <a:rPr lang="ru-RU" sz="2000" dirty="0" smtClean="0"/>
              <a:t>Бессмертный полк-</a:t>
            </a:r>
            <a:r>
              <a:rPr lang="ru-RU" sz="2000" dirty="0" err="1" smtClean="0"/>
              <a:t>Межегейцы</a:t>
            </a:r>
            <a:r>
              <a:rPr lang="ru-RU" sz="2000" dirty="0" smtClean="0"/>
              <a:t>-добровольцы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6333307"/>
            <a:ext cx="4898754" cy="491197"/>
          </a:xfrm>
        </p:spPr>
        <p:txBody>
          <a:bodyPr/>
          <a:lstStyle/>
          <a:p>
            <a:r>
              <a:rPr lang="ru-RU" dirty="0" smtClean="0"/>
              <a:t>Руководитель: Серен-</a:t>
            </a:r>
            <a:r>
              <a:rPr lang="ru-RU" dirty="0" err="1" smtClean="0"/>
              <a:t>Доржу</a:t>
            </a:r>
            <a:r>
              <a:rPr lang="ru-RU" dirty="0" smtClean="0"/>
              <a:t> Н.Ч.</a:t>
            </a:r>
            <a:endParaRPr lang="ru-RU" dirty="0"/>
          </a:p>
        </p:txBody>
      </p:sp>
      <p:pic>
        <p:nvPicPr>
          <p:cNvPr id="4" name="Рисунок 3" descr="WhatsApp Image 2023-02-11 at 16.17.34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785794"/>
            <a:ext cx="4191008" cy="2931238"/>
          </a:xfrm>
          <a:prstGeom prst="rect">
            <a:avLst/>
          </a:prstGeom>
        </p:spPr>
      </p:pic>
      <p:pic>
        <p:nvPicPr>
          <p:cNvPr id="5" name="Рисунок 4" descr="WhatsApp Image 2023-02-11 at 16.17.32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785794"/>
            <a:ext cx="4476760" cy="2931238"/>
          </a:xfrm>
          <a:prstGeom prst="rect">
            <a:avLst/>
          </a:prstGeom>
        </p:spPr>
      </p:pic>
      <p:pic>
        <p:nvPicPr>
          <p:cNvPr id="6" name="Рисунок 5" descr="WhatsApp Image 2023-02-11 at 16.17.33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55" y="3697209"/>
            <a:ext cx="4214842" cy="2643206"/>
          </a:xfrm>
          <a:prstGeom prst="rect">
            <a:avLst/>
          </a:prstGeom>
        </p:spPr>
      </p:pic>
      <p:pic>
        <p:nvPicPr>
          <p:cNvPr id="11" name="Рисунок 10" descr="WhatsApp Image 2023-02-11 at 16.17.33 (2)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1531" y="3717032"/>
            <a:ext cx="4476760" cy="264320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315</TotalTime>
  <Words>406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Courier New</vt:lpstr>
      <vt:lpstr>Times New Roman</vt:lpstr>
      <vt:lpstr>Trebuchet MS</vt:lpstr>
      <vt:lpstr>Wingdings</vt:lpstr>
      <vt:lpstr>Wingdings 2</vt:lpstr>
      <vt:lpstr>Изящная</vt:lpstr>
      <vt:lpstr>СЕРЕН-Доржу Наталья Чыласовна</vt:lpstr>
      <vt:lpstr>СЕРЕН-ДОРЖУ НАТАЛЬЯ ЧЫЛАСОВНА</vt:lpstr>
      <vt:lpstr>Мои ученики - медалисты</vt:lpstr>
      <vt:lpstr>Мои ученики - медалисты</vt:lpstr>
      <vt:lpstr>Моя работа,  мои единомышленники </vt:lpstr>
      <vt:lpstr>«Лучшая награда – достижения моих учеников»</vt:lpstr>
      <vt:lpstr>Мои достижения</vt:lpstr>
      <vt:lpstr>Уроки,уроки,уроки</vt:lpstr>
      <vt:lpstr>Бессмертный полк-Межегейцы-добровольцы</vt:lpstr>
      <vt:lpstr>димси</vt:lpstr>
      <vt:lpstr>       Внеклассные мероприятия </vt:lpstr>
      <vt:lpstr>   Моя методическая тема</vt:lpstr>
      <vt:lpstr>«работа – лучший способ наслаждаться жизнью»</vt:lpstr>
      <vt:lpstr>Мои выпускники –      мои коллеги</vt:lpstr>
      <vt:lpstr>                                  Коллеги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СЕРЕН-Доржу Наталья Чыласовна</dc:title>
  <dc:creator>User</dc:creator>
  <cp:lastModifiedBy>Пользователь</cp:lastModifiedBy>
  <cp:revision>29</cp:revision>
  <dcterms:created xsi:type="dcterms:W3CDTF">2023-02-11T11:50:54Z</dcterms:created>
  <dcterms:modified xsi:type="dcterms:W3CDTF">2023-02-12T07:39:30Z</dcterms:modified>
</cp:coreProperties>
</file>