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D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068" y="-5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81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1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4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5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88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478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4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661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80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09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2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78595-4BDE-4198-8FA4-AAD3EBB1F991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F64D-F706-43C1-8C1B-528EF2114C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2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Изображение 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5242"/>
            <a:ext cx="9144000" cy="709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2051720" y="2564905"/>
            <a:ext cx="5616624" cy="936104"/>
          </a:xfrm>
          <a:prstGeom prst="ellipse">
            <a:avLst/>
          </a:prstGeom>
          <a:solidFill>
            <a:srgbClr val="B3D3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5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СОШ №8</cp:lastModifiedBy>
  <cp:revision>2</cp:revision>
  <dcterms:created xsi:type="dcterms:W3CDTF">2022-04-09T22:09:54Z</dcterms:created>
  <dcterms:modified xsi:type="dcterms:W3CDTF">2023-02-12T14:09:14Z</dcterms:modified>
</cp:coreProperties>
</file>