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CC4692-44CF-404F-884E-86305134D6D5}" type="doc">
      <dgm:prSet loTypeId="urn:microsoft.com/office/officeart/2005/8/layout/hProcess9" loCatId="process" qsTypeId="urn:microsoft.com/office/officeart/2005/8/quickstyle/simple1" qsCatId="simple" csTypeId="urn:microsoft.com/office/officeart/2005/8/colors/accent4_2" csCatId="accent4" phldr="1"/>
      <dgm:spPr/>
    </dgm:pt>
    <dgm:pt modelId="{74A8B51D-B81A-4A40-903B-900C10AFAC2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Подведение к вопросу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D1F732-5D12-46ED-B467-E9FC76AFB8F4}" type="parTrans" cxnId="{99B82458-FAB8-4572-BCD6-7A83EBE8ADFB}">
      <dgm:prSet/>
      <dgm:spPr/>
      <dgm:t>
        <a:bodyPr/>
        <a:lstStyle/>
        <a:p>
          <a:endParaRPr lang="ru-RU"/>
        </a:p>
      </dgm:t>
    </dgm:pt>
    <dgm:pt modelId="{17B0D1BB-538A-4CA8-9F04-68D20E954EF0}" type="sibTrans" cxnId="{99B82458-FAB8-4572-BCD6-7A83EBE8ADFB}">
      <dgm:prSet/>
      <dgm:spPr/>
      <dgm:t>
        <a:bodyPr/>
        <a:lstStyle/>
        <a:p>
          <a:endParaRPr lang="ru-RU"/>
        </a:p>
      </dgm:t>
    </dgm:pt>
    <dgm:pt modelId="{0F732FAF-B0FD-409C-BF7A-C28A144732B0}">
      <dgm:prSet phldrT="[Текст]" custT="1"/>
      <dgm:spPr/>
      <dgm:t>
        <a:bodyPr/>
        <a:lstStyle/>
        <a:p>
          <a:endParaRPr lang="ru-RU" sz="20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Тезис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C81E0C-DDAA-48B8-82EC-732AEDA112FF}" type="parTrans" cxnId="{3E5AF459-C5BE-41AA-88AD-97C6887EBA4C}">
      <dgm:prSet/>
      <dgm:spPr/>
      <dgm:t>
        <a:bodyPr/>
        <a:lstStyle/>
        <a:p>
          <a:endParaRPr lang="ru-RU"/>
        </a:p>
      </dgm:t>
    </dgm:pt>
    <dgm:pt modelId="{033F51AB-C4EA-42E6-B73A-7C968C5FBBA0}" type="sibTrans" cxnId="{3E5AF459-C5BE-41AA-88AD-97C6887EBA4C}">
      <dgm:prSet/>
      <dgm:spPr/>
      <dgm:t>
        <a:bodyPr/>
        <a:lstStyle/>
        <a:p>
          <a:endParaRPr lang="ru-RU"/>
        </a:p>
      </dgm:t>
    </dgm:pt>
    <dgm:pt modelId="{A9545A4B-92AB-4754-8867-5F80A239D84B}">
      <dgm:prSet phldrT="[Текст]" custT="1"/>
      <dgm:spPr/>
      <dgm:t>
        <a:bodyPr/>
        <a:lstStyle/>
        <a:p>
          <a:endParaRPr lang="ru-RU" sz="20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Доказательства тезиса</a:t>
          </a:r>
        </a:p>
      </dgm:t>
    </dgm:pt>
    <dgm:pt modelId="{7BA449EF-0F85-4906-861E-1773D56FC72A}" type="parTrans" cxnId="{730E58A3-648A-4B51-A1EB-30C717FAB2E5}">
      <dgm:prSet/>
      <dgm:spPr/>
      <dgm:t>
        <a:bodyPr/>
        <a:lstStyle/>
        <a:p>
          <a:endParaRPr lang="ru-RU"/>
        </a:p>
      </dgm:t>
    </dgm:pt>
    <dgm:pt modelId="{48C85121-DBAF-43E9-9115-42EB9E478958}" type="sibTrans" cxnId="{730E58A3-648A-4B51-A1EB-30C717FAB2E5}">
      <dgm:prSet/>
      <dgm:spPr/>
      <dgm:t>
        <a:bodyPr/>
        <a:lstStyle/>
        <a:p>
          <a:endParaRPr lang="ru-RU"/>
        </a:p>
      </dgm:t>
    </dgm:pt>
    <dgm:pt modelId="{DFAD322F-AEE2-46DB-A885-E115C3DBA6E3}">
      <dgm:prSet phldrT="[Текст]" custT="1"/>
      <dgm:spPr/>
      <dgm:t>
        <a:bodyPr/>
        <a:lstStyle/>
        <a:p>
          <a:endParaRPr lang="ru-RU" sz="20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Вывод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876C67-95CE-4E08-90CD-D54482DBF705}" type="parTrans" cxnId="{8C62B06F-BC79-4FD6-9DC2-50FE03E0B6A1}">
      <dgm:prSet/>
      <dgm:spPr/>
      <dgm:t>
        <a:bodyPr/>
        <a:lstStyle/>
        <a:p>
          <a:endParaRPr lang="ru-RU"/>
        </a:p>
      </dgm:t>
    </dgm:pt>
    <dgm:pt modelId="{7036392A-3A40-4BB5-991B-0B3A4B7CF85C}" type="sibTrans" cxnId="{8C62B06F-BC79-4FD6-9DC2-50FE03E0B6A1}">
      <dgm:prSet/>
      <dgm:spPr/>
      <dgm:t>
        <a:bodyPr/>
        <a:lstStyle/>
        <a:p>
          <a:endParaRPr lang="ru-RU"/>
        </a:p>
      </dgm:t>
    </dgm:pt>
    <dgm:pt modelId="{5952D3F3-3B24-49FD-B0CB-9A68DFE641B7}" type="pres">
      <dgm:prSet presAssocID="{01CC4692-44CF-404F-884E-86305134D6D5}" presName="CompostProcess" presStyleCnt="0">
        <dgm:presLayoutVars>
          <dgm:dir/>
          <dgm:resizeHandles val="exact"/>
        </dgm:presLayoutVars>
      </dgm:prSet>
      <dgm:spPr/>
    </dgm:pt>
    <dgm:pt modelId="{BB7640CE-F8C4-42EC-84CA-6D610B641E49}" type="pres">
      <dgm:prSet presAssocID="{01CC4692-44CF-404F-884E-86305134D6D5}" presName="arrow" presStyleLbl="bgShp" presStyleIdx="0" presStyleCnt="1"/>
      <dgm:spPr/>
    </dgm:pt>
    <dgm:pt modelId="{4B31677E-4507-4DFA-B8B0-0111DFFC3D97}" type="pres">
      <dgm:prSet presAssocID="{01CC4692-44CF-404F-884E-86305134D6D5}" presName="linearProcess" presStyleCnt="0"/>
      <dgm:spPr/>
    </dgm:pt>
    <dgm:pt modelId="{D1EDDEC7-D7DE-43EA-969F-57828433D1C4}" type="pres">
      <dgm:prSet presAssocID="{74A8B51D-B81A-4A40-903B-900C10AFAC20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424437-F889-4B27-98C4-486CA89C7EFE}" type="pres">
      <dgm:prSet presAssocID="{17B0D1BB-538A-4CA8-9F04-68D20E954EF0}" presName="sibTrans" presStyleCnt="0"/>
      <dgm:spPr/>
    </dgm:pt>
    <dgm:pt modelId="{C9474C6A-1BB2-4AEE-AB71-7BEAF628D802}" type="pres">
      <dgm:prSet presAssocID="{0F732FAF-B0FD-409C-BF7A-C28A144732B0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937AD0-C70D-43A8-8EBD-F377BEF93402}" type="pres">
      <dgm:prSet presAssocID="{033F51AB-C4EA-42E6-B73A-7C968C5FBBA0}" presName="sibTrans" presStyleCnt="0"/>
      <dgm:spPr/>
    </dgm:pt>
    <dgm:pt modelId="{CA8F197D-89DA-473F-BEE7-3428A42BD029}" type="pres">
      <dgm:prSet presAssocID="{A9545A4B-92AB-4754-8867-5F80A239D84B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B9B73-7A46-4F64-8214-C1CB985991A0}" type="pres">
      <dgm:prSet presAssocID="{48C85121-DBAF-43E9-9115-42EB9E478958}" presName="sibTrans" presStyleCnt="0"/>
      <dgm:spPr/>
    </dgm:pt>
    <dgm:pt modelId="{6F4FDEE4-3FB5-41FD-AD2B-ACEC2B1F970F}" type="pres">
      <dgm:prSet presAssocID="{DFAD322F-AEE2-46DB-A885-E115C3DBA6E3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B82458-FAB8-4572-BCD6-7A83EBE8ADFB}" srcId="{01CC4692-44CF-404F-884E-86305134D6D5}" destId="{74A8B51D-B81A-4A40-903B-900C10AFAC20}" srcOrd="0" destOrd="0" parTransId="{A3D1F732-5D12-46ED-B467-E9FC76AFB8F4}" sibTransId="{17B0D1BB-538A-4CA8-9F04-68D20E954EF0}"/>
    <dgm:cxn modelId="{983AD861-FEBA-4B55-8121-A1DB6B5CC1D9}" type="presOf" srcId="{01CC4692-44CF-404F-884E-86305134D6D5}" destId="{5952D3F3-3B24-49FD-B0CB-9A68DFE641B7}" srcOrd="0" destOrd="0" presId="urn:microsoft.com/office/officeart/2005/8/layout/hProcess9"/>
    <dgm:cxn modelId="{8C62B06F-BC79-4FD6-9DC2-50FE03E0B6A1}" srcId="{01CC4692-44CF-404F-884E-86305134D6D5}" destId="{DFAD322F-AEE2-46DB-A885-E115C3DBA6E3}" srcOrd="3" destOrd="0" parTransId="{25876C67-95CE-4E08-90CD-D54482DBF705}" sibTransId="{7036392A-3A40-4BB5-991B-0B3A4B7CF85C}"/>
    <dgm:cxn modelId="{3E5AF459-C5BE-41AA-88AD-97C6887EBA4C}" srcId="{01CC4692-44CF-404F-884E-86305134D6D5}" destId="{0F732FAF-B0FD-409C-BF7A-C28A144732B0}" srcOrd="1" destOrd="0" parTransId="{EEC81E0C-DDAA-48B8-82EC-732AEDA112FF}" sibTransId="{033F51AB-C4EA-42E6-B73A-7C968C5FBBA0}"/>
    <dgm:cxn modelId="{730E58A3-648A-4B51-A1EB-30C717FAB2E5}" srcId="{01CC4692-44CF-404F-884E-86305134D6D5}" destId="{A9545A4B-92AB-4754-8867-5F80A239D84B}" srcOrd="2" destOrd="0" parTransId="{7BA449EF-0F85-4906-861E-1773D56FC72A}" sibTransId="{48C85121-DBAF-43E9-9115-42EB9E478958}"/>
    <dgm:cxn modelId="{19E9768F-8960-412B-8C5C-87E3D5A8BA85}" type="presOf" srcId="{74A8B51D-B81A-4A40-903B-900C10AFAC20}" destId="{D1EDDEC7-D7DE-43EA-969F-57828433D1C4}" srcOrd="0" destOrd="0" presId="urn:microsoft.com/office/officeart/2005/8/layout/hProcess9"/>
    <dgm:cxn modelId="{8ABEF25D-A2B6-49EF-B581-BF7D4042D71B}" type="presOf" srcId="{DFAD322F-AEE2-46DB-A885-E115C3DBA6E3}" destId="{6F4FDEE4-3FB5-41FD-AD2B-ACEC2B1F970F}" srcOrd="0" destOrd="0" presId="urn:microsoft.com/office/officeart/2005/8/layout/hProcess9"/>
    <dgm:cxn modelId="{5A968C8D-260C-4340-82A6-70D1F53E23BA}" type="presOf" srcId="{0F732FAF-B0FD-409C-BF7A-C28A144732B0}" destId="{C9474C6A-1BB2-4AEE-AB71-7BEAF628D802}" srcOrd="0" destOrd="0" presId="urn:microsoft.com/office/officeart/2005/8/layout/hProcess9"/>
    <dgm:cxn modelId="{D866BA8F-65FF-4AE8-9FBB-0FFBDFAAF155}" type="presOf" srcId="{A9545A4B-92AB-4754-8867-5F80A239D84B}" destId="{CA8F197D-89DA-473F-BEE7-3428A42BD029}" srcOrd="0" destOrd="0" presId="urn:microsoft.com/office/officeart/2005/8/layout/hProcess9"/>
    <dgm:cxn modelId="{D20CB0AC-E972-4178-9403-858D3AB4019C}" type="presParOf" srcId="{5952D3F3-3B24-49FD-B0CB-9A68DFE641B7}" destId="{BB7640CE-F8C4-42EC-84CA-6D610B641E49}" srcOrd="0" destOrd="0" presId="urn:microsoft.com/office/officeart/2005/8/layout/hProcess9"/>
    <dgm:cxn modelId="{479B25E3-3959-45E9-A6B3-D67DB95C7C08}" type="presParOf" srcId="{5952D3F3-3B24-49FD-B0CB-9A68DFE641B7}" destId="{4B31677E-4507-4DFA-B8B0-0111DFFC3D97}" srcOrd="1" destOrd="0" presId="urn:microsoft.com/office/officeart/2005/8/layout/hProcess9"/>
    <dgm:cxn modelId="{136FE4AA-CC7D-4584-9A62-7BE2A5CFAE75}" type="presParOf" srcId="{4B31677E-4507-4DFA-B8B0-0111DFFC3D97}" destId="{D1EDDEC7-D7DE-43EA-969F-57828433D1C4}" srcOrd="0" destOrd="0" presId="urn:microsoft.com/office/officeart/2005/8/layout/hProcess9"/>
    <dgm:cxn modelId="{CE631A29-CCDC-418B-ABCC-9E9FE64AF5CA}" type="presParOf" srcId="{4B31677E-4507-4DFA-B8B0-0111DFFC3D97}" destId="{CA424437-F889-4B27-98C4-486CA89C7EFE}" srcOrd="1" destOrd="0" presId="urn:microsoft.com/office/officeart/2005/8/layout/hProcess9"/>
    <dgm:cxn modelId="{142D8A01-3BE4-4F2D-BEC0-8A9484FB93E5}" type="presParOf" srcId="{4B31677E-4507-4DFA-B8B0-0111DFFC3D97}" destId="{C9474C6A-1BB2-4AEE-AB71-7BEAF628D802}" srcOrd="2" destOrd="0" presId="urn:microsoft.com/office/officeart/2005/8/layout/hProcess9"/>
    <dgm:cxn modelId="{8BEAB182-3445-4D77-809E-B1F57A2F3CCD}" type="presParOf" srcId="{4B31677E-4507-4DFA-B8B0-0111DFFC3D97}" destId="{57937AD0-C70D-43A8-8EBD-F377BEF93402}" srcOrd="3" destOrd="0" presId="urn:microsoft.com/office/officeart/2005/8/layout/hProcess9"/>
    <dgm:cxn modelId="{1A7786AB-BB77-4163-A957-DD90170B47EC}" type="presParOf" srcId="{4B31677E-4507-4DFA-B8B0-0111DFFC3D97}" destId="{CA8F197D-89DA-473F-BEE7-3428A42BD029}" srcOrd="4" destOrd="0" presId="urn:microsoft.com/office/officeart/2005/8/layout/hProcess9"/>
    <dgm:cxn modelId="{BA792308-CA58-4F33-883A-F9D4737D6FD0}" type="presParOf" srcId="{4B31677E-4507-4DFA-B8B0-0111DFFC3D97}" destId="{0FAB9B73-7A46-4F64-8214-C1CB985991A0}" srcOrd="5" destOrd="0" presId="urn:microsoft.com/office/officeart/2005/8/layout/hProcess9"/>
    <dgm:cxn modelId="{4ADF9018-526E-4091-86F6-9A589E266215}" type="presParOf" srcId="{4B31677E-4507-4DFA-B8B0-0111DFFC3D97}" destId="{6F4FDEE4-3FB5-41FD-AD2B-ACEC2B1F970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FA7A42-1D59-4EF5-8B60-140DFF0FE2B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65B60F-E29B-40A6-9784-2DCF7A5E3BF5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Убедить в своей точке зрения</a:t>
          </a:r>
          <a:endParaRPr lang="ru-RU" sz="2400" dirty="0">
            <a:solidFill>
              <a:schemeClr val="tx1"/>
            </a:solidFill>
          </a:endParaRPr>
        </a:p>
      </dgm:t>
    </dgm:pt>
    <dgm:pt modelId="{0DF179FE-3F99-46F0-833E-5A390006A7F2}" type="parTrans" cxnId="{8492EBDC-0267-4B77-BB9B-11C560FE2079}">
      <dgm:prSet/>
      <dgm:spPr/>
      <dgm:t>
        <a:bodyPr/>
        <a:lstStyle/>
        <a:p>
          <a:endParaRPr lang="ru-RU"/>
        </a:p>
      </dgm:t>
    </dgm:pt>
    <dgm:pt modelId="{8A6D9D20-422C-4395-AF90-5913589338A7}" type="sibTrans" cxnId="{8492EBDC-0267-4B77-BB9B-11C560FE2079}">
      <dgm:prSet/>
      <dgm:spPr/>
      <dgm:t>
        <a:bodyPr/>
        <a:lstStyle/>
        <a:p>
          <a:endParaRPr lang="ru-RU"/>
        </a:p>
      </dgm:t>
    </dgm:pt>
    <dgm:pt modelId="{3FB6AB68-57A3-44F7-86FE-4ABE05A866B1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Установить причинно-следственные связи между явлениями</a:t>
          </a:r>
          <a:endParaRPr lang="ru-RU" sz="2400" dirty="0">
            <a:solidFill>
              <a:schemeClr val="tx1"/>
            </a:solidFill>
          </a:endParaRPr>
        </a:p>
      </dgm:t>
    </dgm:pt>
    <dgm:pt modelId="{A175A46D-F56E-42B4-B2E6-207368F30679}" type="parTrans" cxnId="{AD80C618-F5FA-43EE-9270-68F5EB839194}">
      <dgm:prSet/>
      <dgm:spPr/>
      <dgm:t>
        <a:bodyPr/>
        <a:lstStyle/>
        <a:p>
          <a:endParaRPr lang="ru-RU"/>
        </a:p>
      </dgm:t>
    </dgm:pt>
    <dgm:pt modelId="{5613B592-51DB-43AF-9D79-0897BF8F2044}" type="sibTrans" cxnId="{AD80C618-F5FA-43EE-9270-68F5EB839194}">
      <dgm:prSet/>
      <dgm:spPr/>
      <dgm:t>
        <a:bodyPr/>
        <a:lstStyle/>
        <a:p>
          <a:endParaRPr lang="ru-RU"/>
        </a:p>
      </dgm:t>
    </dgm:pt>
    <dgm:pt modelId="{5E1C7B01-92B9-4EB9-93E9-2F3B062D329A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Привести факты, доказательства, аргументы, на основе которых строятся выводы</a:t>
          </a:r>
          <a:endParaRPr lang="ru-RU" sz="2400" dirty="0">
            <a:solidFill>
              <a:schemeClr val="tx1"/>
            </a:solidFill>
          </a:endParaRPr>
        </a:p>
      </dgm:t>
    </dgm:pt>
    <dgm:pt modelId="{9027ABC0-3FC5-486A-BC3E-5D569A3CD25E}" type="parTrans" cxnId="{059CFACC-71A2-4F95-AF5C-92BFCAD84F79}">
      <dgm:prSet/>
      <dgm:spPr/>
      <dgm:t>
        <a:bodyPr/>
        <a:lstStyle/>
        <a:p>
          <a:endParaRPr lang="ru-RU"/>
        </a:p>
      </dgm:t>
    </dgm:pt>
    <dgm:pt modelId="{BAED8208-407F-4B3D-BC3C-C4EAFFB92C64}" type="sibTrans" cxnId="{059CFACC-71A2-4F95-AF5C-92BFCAD84F79}">
      <dgm:prSet/>
      <dgm:spPr/>
      <dgm:t>
        <a:bodyPr/>
        <a:lstStyle/>
        <a:p>
          <a:endParaRPr lang="ru-RU"/>
        </a:p>
      </dgm:t>
    </dgm:pt>
    <dgm:pt modelId="{05C21D82-713D-487B-B0C6-35F8449BD338}" type="pres">
      <dgm:prSet presAssocID="{2EFA7A42-1D59-4EF5-8B60-140DFF0FE2B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9F2E5D-0EFE-45DF-B3B9-D042DDD9DBA7}" type="pres">
      <dgm:prSet presAssocID="{EC65B60F-E29B-40A6-9784-2DCF7A5E3BF5}" presName="parentLin" presStyleCnt="0"/>
      <dgm:spPr/>
    </dgm:pt>
    <dgm:pt modelId="{46F327FC-EE4D-43A7-89C0-C199418BF3D0}" type="pres">
      <dgm:prSet presAssocID="{EC65B60F-E29B-40A6-9784-2DCF7A5E3BF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4EDE322-039A-49A2-8902-FF0A520DB27E}" type="pres">
      <dgm:prSet presAssocID="{EC65B60F-E29B-40A6-9784-2DCF7A5E3BF5}" presName="parentText" presStyleLbl="node1" presStyleIdx="0" presStyleCnt="3" custLinFactNeighborX="-80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7C4C8E-E77D-4FB0-9F89-708341AFAD39}" type="pres">
      <dgm:prSet presAssocID="{EC65B60F-E29B-40A6-9784-2DCF7A5E3BF5}" presName="negativeSpace" presStyleCnt="0"/>
      <dgm:spPr/>
    </dgm:pt>
    <dgm:pt modelId="{E84C5C5B-4432-494B-B0B9-BFD9FD9FCF87}" type="pres">
      <dgm:prSet presAssocID="{EC65B60F-E29B-40A6-9784-2DCF7A5E3BF5}" presName="childText" presStyleLbl="conFgAcc1" presStyleIdx="0" presStyleCnt="3">
        <dgm:presLayoutVars>
          <dgm:bulletEnabled val="1"/>
        </dgm:presLayoutVars>
      </dgm:prSet>
      <dgm:spPr/>
    </dgm:pt>
    <dgm:pt modelId="{847A16DB-E38E-43BA-A6A8-BE834598EB2E}" type="pres">
      <dgm:prSet presAssocID="{8A6D9D20-422C-4395-AF90-5913589338A7}" presName="spaceBetweenRectangles" presStyleCnt="0"/>
      <dgm:spPr/>
    </dgm:pt>
    <dgm:pt modelId="{DD412DC8-28CB-449E-A47D-2A37ED6FB67C}" type="pres">
      <dgm:prSet presAssocID="{3FB6AB68-57A3-44F7-86FE-4ABE05A866B1}" presName="parentLin" presStyleCnt="0"/>
      <dgm:spPr/>
    </dgm:pt>
    <dgm:pt modelId="{1CC2D626-70CF-4ACD-90D0-78DF3EFA191C}" type="pres">
      <dgm:prSet presAssocID="{3FB6AB68-57A3-44F7-86FE-4ABE05A866B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AE78D26-513E-410A-8FE9-110E17D25144}" type="pres">
      <dgm:prSet presAssocID="{3FB6AB68-57A3-44F7-86FE-4ABE05A866B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C0B772-753A-408D-A326-0FB271B3282C}" type="pres">
      <dgm:prSet presAssocID="{3FB6AB68-57A3-44F7-86FE-4ABE05A866B1}" presName="negativeSpace" presStyleCnt="0"/>
      <dgm:spPr/>
    </dgm:pt>
    <dgm:pt modelId="{8F764596-6996-41C2-A994-EB8045E0D8B2}" type="pres">
      <dgm:prSet presAssocID="{3FB6AB68-57A3-44F7-86FE-4ABE05A866B1}" presName="childText" presStyleLbl="conFgAcc1" presStyleIdx="1" presStyleCnt="3">
        <dgm:presLayoutVars>
          <dgm:bulletEnabled val="1"/>
        </dgm:presLayoutVars>
      </dgm:prSet>
      <dgm:spPr/>
    </dgm:pt>
    <dgm:pt modelId="{6E549FD2-4337-4CB5-AC6D-D0ABBCF2BE64}" type="pres">
      <dgm:prSet presAssocID="{5613B592-51DB-43AF-9D79-0897BF8F2044}" presName="spaceBetweenRectangles" presStyleCnt="0"/>
      <dgm:spPr/>
    </dgm:pt>
    <dgm:pt modelId="{DCE72C58-CE2D-4A68-ADD6-317B53A43B01}" type="pres">
      <dgm:prSet presAssocID="{5E1C7B01-92B9-4EB9-93E9-2F3B062D329A}" presName="parentLin" presStyleCnt="0"/>
      <dgm:spPr/>
    </dgm:pt>
    <dgm:pt modelId="{F3B58685-06D6-403D-913C-736501C29B8B}" type="pres">
      <dgm:prSet presAssocID="{5E1C7B01-92B9-4EB9-93E9-2F3B062D329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4B9E8EF-DCB6-4E63-84AF-3A6185F605CF}" type="pres">
      <dgm:prSet presAssocID="{5E1C7B01-92B9-4EB9-93E9-2F3B062D329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1A1D6F-ACCB-4A84-8F50-256123313A8B}" type="pres">
      <dgm:prSet presAssocID="{5E1C7B01-92B9-4EB9-93E9-2F3B062D329A}" presName="negativeSpace" presStyleCnt="0"/>
      <dgm:spPr/>
    </dgm:pt>
    <dgm:pt modelId="{379D75AA-FDF4-4C50-A4AF-71A63BAEC459}" type="pres">
      <dgm:prSet presAssocID="{5E1C7B01-92B9-4EB9-93E9-2F3B062D329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D80C618-F5FA-43EE-9270-68F5EB839194}" srcId="{2EFA7A42-1D59-4EF5-8B60-140DFF0FE2B5}" destId="{3FB6AB68-57A3-44F7-86FE-4ABE05A866B1}" srcOrd="1" destOrd="0" parTransId="{A175A46D-F56E-42B4-B2E6-207368F30679}" sibTransId="{5613B592-51DB-43AF-9D79-0897BF8F2044}"/>
    <dgm:cxn modelId="{305C7120-7373-4067-B754-E8BCA9F3D45A}" type="presOf" srcId="{5E1C7B01-92B9-4EB9-93E9-2F3B062D329A}" destId="{F3B58685-06D6-403D-913C-736501C29B8B}" srcOrd="0" destOrd="0" presId="urn:microsoft.com/office/officeart/2005/8/layout/list1"/>
    <dgm:cxn modelId="{8492EBDC-0267-4B77-BB9B-11C560FE2079}" srcId="{2EFA7A42-1D59-4EF5-8B60-140DFF0FE2B5}" destId="{EC65B60F-E29B-40A6-9784-2DCF7A5E3BF5}" srcOrd="0" destOrd="0" parTransId="{0DF179FE-3F99-46F0-833E-5A390006A7F2}" sibTransId="{8A6D9D20-422C-4395-AF90-5913589338A7}"/>
    <dgm:cxn modelId="{58040AF7-9E74-432E-BDF7-C65D60390784}" type="presOf" srcId="{EC65B60F-E29B-40A6-9784-2DCF7A5E3BF5}" destId="{46F327FC-EE4D-43A7-89C0-C199418BF3D0}" srcOrd="0" destOrd="0" presId="urn:microsoft.com/office/officeart/2005/8/layout/list1"/>
    <dgm:cxn modelId="{9138C6B8-6CE8-43E1-AF3C-9ACB052968AE}" type="presOf" srcId="{EC65B60F-E29B-40A6-9784-2DCF7A5E3BF5}" destId="{E4EDE322-039A-49A2-8902-FF0A520DB27E}" srcOrd="1" destOrd="0" presId="urn:microsoft.com/office/officeart/2005/8/layout/list1"/>
    <dgm:cxn modelId="{8B2EA46C-0978-4C55-91D6-1A5E3E3460A6}" type="presOf" srcId="{2EFA7A42-1D59-4EF5-8B60-140DFF0FE2B5}" destId="{05C21D82-713D-487B-B0C6-35F8449BD338}" srcOrd="0" destOrd="0" presId="urn:microsoft.com/office/officeart/2005/8/layout/list1"/>
    <dgm:cxn modelId="{0D49FDFA-69B6-4B5B-9998-191BB7D01A88}" type="presOf" srcId="{3FB6AB68-57A3-44F7-86FE-4ABE05A866B1}" destId="{6AE78D26-513E-410A-8FE9-110E17D25144}" srcOrd="1" destOrd="0" presId="urn:microsoft.com/office/officeart/2005/8/layout/list1"/>
    <dgm:cxn modelId="{6F01DEED-BBD0-4017-9F05-4025F4797446}" type="presOf" srcId="{3FB6AB68-57A3-44F7-86FE-4ABE05A866B1}" destId="{1CC2D626-70CF-4ACD-90D0-78DF3EFA191C}" srcOrd="0" destOrd="0" presId="urn:microsoft.com/office/officeart/2005/8/layout/list1"/>
    <dgm:cxn modelId="{059CFACC-71A2-4F95-AF5C-92BFCAD84F79}" srcId="{2EFA7A42-1D59-4EF5-8B60-140DFF0FE2B5}" destId="{5E1C7B01-92B9-4EB9-93E9-2F3B062D329A}" srcOrd="2" destOrd="0" parTransId="{9027ABC0-3FC5-486A-BC3E-5D569A3CD25E}" sibTransId="{BAED8208-407F-4B3D-BC3C-C4EAFFB92C64}"/>
    <dgm:cxn modelId="{82A64E36-C049-4435-A9A8-DFEE92DA3A33}" type="presOf" srcId="{5E1C7B01-92B9-4EB9-93E9-2F3B062D329A}" destId="{44B9E8EF-DCB6-4E63-84AF-3A6185F605CF}" srcOrd="1" destOrd="0" presId="urn:microsoft.com/office/officeart/2005/8/layout/list1"/>
    <dgm:cxn modelId="{98D354F6-061B-42CA-BACB-CB1C2417A207}" type="presParOf" srcId="{05C21D82-713D-487B-B0C6-35F8449BD338}" destId="{899F2E5D-0EFE-45DF-B3B9-D042DDD9DBA7}" srcOrd="0" destOrd="0" presId="urn:microsoft.com/office/officeart/2005/8/layout/list1"/>
    <dgm:cxn modelId="{96879A50-57E1-44AA-B3B5-B52FA4B36D05}" type="presParOf" srcId="{899F2E5D-0EFE-45DF-B3B9-D042DDD9DBA7}" destId="{46F327FC-EE4D-43A7-89C0-C199418BF3D0}" srcOrd="0" destOrd="0" presId="urn:microsoft.com/office/officeart/2005/8/layout/list1"/>
    <dgm:cxn modelId="{E4B04745-0819-4C71-A0CD-70B03148C3AE}" type="presParOf" srcId="{899F2E5D-0EFE-45DF-B3B9-D042DDD9DBA7}" destId="{E4EDE322-039A-49A2-8902-FF0A520DB27E}" srcOrd="1" destOrd="0" presId="urn:microsoft.com/office/officeart/2005/8/layout/list1"/>
    <dgm:cxn modelId="{1DEC8E53-8B50-49EC-B969-4D1FC3AC6AD0}" type="presParOf" srcId="{05C21D82-713D-487B-B0C6-35F8449BD338}" destId="{C17C4C8E-E77D-4FB0-9F89-708341AFAD39}" srcOrd="1" destOrd="0" presId="urn:microsoft.com/office/officeart/2005/8/layout/list1"/>
    <dgm:cxn modelId="{62B48C6D-D443-4D23-9766-D38273596080}" type="presParOf" srcId="{05C21D82-713D-487B-B0C6-35F8449BD338}" destId="{E84C5C5B-4432-494B-B0B9-BFD9FD9FCF87}" srcOrd="2" destOrd="0" presId="urn:microsoft.com/office/officeart/2005/8/layout/list1"/>
    <dgm:cxn modelId="{D0C53804-4D50-4DCC-80CC-E78E449DB80D}" type="presParOf" srcId="{05C21D82-713D-487B-B0C6-35F8449BD338}" destId="{847A16DB-E38E-43BA-A6A8-BE834598EB2E}" srcOrd="3" destOrd="0" presId="urn:microsoft.com/office/officeart/2005/8/layout/list1"/>
    <dgm:cxn modelId="{4F5A66D2-69E3-45EB-BCE8-B215E972AC73}" type="presParOf" srcId="{05C21D82-713D-487B-B0C6-35F8449BD338}" destId="{DD412DC8-28CB-449E-A47D-2A37ED6FB67C}" srcOrd="4" destOrd="0" presId="urn:microsoft.com/office/officeart/2005/8/layout/list1"/>
    <dgm:cxn modelId="{0F301BBD-F4EC-4BE9-8154-710B6D88CBFD}" type="presParOf" srcId="{DD412DC8-28CB-449E-A47D-2A37ED6FB67C}" destId="{1CC2D626-70CF-4ACD-90D0-78DF3EFA191C}" srcOrd="0" destOrd="0" presId="urn:microsoft.com/office/officeart/2005/8/layout/list1"/>
    <dgm:cxn modelId="{47A97708-94D1-41F4-82E1-477FC4A09FF1}" type="presParOf" srcId="{DD412DC8-28CB-449E-A47D-2A37ED6FB67C}" destId="{6AE78D26-513E-410A-8FE9-110E17D25144}" srcOrd="1" destOrd="0" presId="urn:microsoft.com/office/officeart/2005/8/layout/list1"/>
    <dgm:cxn modelId="{D16AB283-E7D3-44BF-9950-0B0D776C1B92}" type="presParOf" srcId="{05C21D82-713D-487B-B0C6-35F8449BD338}" destId="{7CC0B772-753A-408D-A326-0FB271B3282C}" srcOrd="5" destOrd="0" presId="urn:microsoft.com/office/officeart/2005/8/layout/list1"/>
    <dgm:cxn modelId="{71A4E774-39ED-47FA-AB13-AC0570FE5845}" type="presParOf" srcId="{05C21D82-713D-487B-B0C6-35F8449BD338}" destId="{8F764596-6996-41C2-A994-EB8045E0D8B2}" srcOrd="6" destOrd="0" presId="urn:microsoft.com/office/officeart/2005/8/layout/list1"/>
    <dgm:cxn modelId="{8663C1F3-1F12-4587-BADD-7F1A18D29581}" type="presParOf" srcId="{05C21D82-713D-487B-B0C6-35F8449BD338}" destId="{6E549FD2-4337-4CB5-AC6D-D0ABBCF2BE64}" srcOrd="7" destOrd="0" presId="urn:microsoft.com/office/officeart/2005/8/layout/list1"/>
    <dgm:cxn modelId="{DDCD2550-7FB9-4773-A8B0-27EB320395AC}" type="presParOf" srcId="{05C21D82-713D-487B-B0C6-35F8449BD338}" destId="{DCE72C58-CE2D-4A68-ADD6-317B53A43B01}" srcOrd="8" destOrd="0" presId="urn:microsoft.com/office/officeart/2005/8/layout/list1"/>
    <dgm:cxn modelId="{61ADC7BC-3CAF-4328-AB15-5E9D29498BE6}" type="presParOf" srcId="{DCE72C58-CE2D-4A68-ADD6-317B53A43B01}" destId="{F3B58685-06D6-403D-913C-736501C29B8B}" srcOrd="0" destOrd="0" presId="urn:microsoft.com/office/officeart/2005/8/layout/list1"/>
    <dgm:cxn modelId="{8804A5BA-72C7-4628-9CCB-157B13FB7237}" type="presParOf" srcId="{DCE72C58-CE2D-4A68-ADD6-317B53A43B01}" destId="{44B9E8EF-DCB6-4E63-84AF-3A6185F605CF}" srcOrd="1" destOrd="0" presId="urn:microsoft.com/office/officeart/2005/8/layout/list1"/>
    <dgm:cxn modelId="{8077941C-2748-43DF-B01F-9476EA024955}" type="presParOf" srcId="{05C21D82-713D-487B-B0C6-35F8449BD338}" destId="{7F1A1D6F-ACCB-4A84-8F50-256123313A8B}" srcOrd="9" destOrd="0" presId="urn:microsoft.com/office/officeart/2005/8/layout/list1"/>
    <dgm:cxn modelId="{11D7D95E-3DCE-46F8-AC02-C5AB67962A8E}" type="presParOf" srcId="{05C21D82-713D-487B-B0C6-35F8449BD338}" destId="{379D75AA-FDF4-4C50-A4AF-71A63BAEC45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A1B3ED-4CBC-4B73-8F9B-B3849C396B84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1AC3B6-70AD-47DB-8909-480D884B8E71}">
      <dgm:prSet phldrT="[Текст]" custT="1"/>
      <dgm:spPr/>
      <dgm:t>
        <a:bodyPr/>
        <a:lstStyle/>
        <a:p>
          <a:r>
            <a:rPr lang="ru-RU" sz="3200" b="1" dirty="0" smtClean="0">
              <a:solidFill>
                <a:srgbClr val="FF0000"/>
              </a:solidFill>
            </a:rPr>
            <a:t>Почему?</a:t>
          </a:r>
          <a:endParaRPr lang="ru-RU" sz="3200" b="1" dirty="0">
            <a:solidFill>
              <a:srgbClr val="FF0000"/>
            </a:solidFill>
          </a:endParaRPr>
        </a:p>
      </dgm:t>
    </dgm:pt>
    <dgm:pt modelId="{83A92912-C2E8-4BD8-A7EA-827CCF6058D4}" type="parTrans" cxnId="{036C61A7-A1C3-4C97-A10D-FAD29D172E25}">
      <dgm:prSet/>
      <dgm:spPr/>
      <dgm:t>
        <a:bodyPr/>
        <a:lstStyle/>
        <a:p>
          <a:endParaRPr lang="ru-RU"/>
        </a:p>
      </dgm:t>
    </dgm:pt>
    <dgm:pt modelId="{915287B1-1E59-4CF0-93D9-ACFB3A95C295}" type="sibTrans" cxnId="{036C61A7-A1C3-4C97-A10D-FAD29D172E25}">
      <dgm:prSet/>
      <dgm:spPr/>
      <dgm:t>
        <a:bodyPr/>
        <a:lstStyle/>
        <a:p>
          <a:endParaRPr lang="ru-RU"/>
        </a:p>
      </dgm:t>
    </dgm:pt>
    <dgm:pt modelId="{94FBAAC1-D54F-45E8-B342-C58254CB85A2}">
      <dgm:prSet phldrT="[Текст]" custT="1"/>
      <dgm:spPr/>
      <dgm:t>
        <a:bodyPr/>
        <a:lstStyle/>
        <a:p>
          <a:r>
            <a:rPr lang="ru-RU" sz="3200" dirty="0" smtClean="0"/>
            <a:t>Найдите в тексте </a:t>
          </a:r>
          <a:r>
            <a:rPr lang="ru-RU" sz="3200" b="1" dirty="0" smtClean="0">
              <a:solidFill>
                <a:srgbClr val="FF0000"/>
              </a:solidFill>
            </a:rPr>
            <a:t>аргументы</a:t>
          </a:r>
        </a:p>
        <a:p>
          <a:r>
            <a:rPr lang="ru-RU" sz="3200" b="1" dirty="0" smtClean="0">
              <a:solidFill>
                <a:srgbClr val="FF0000"/>
              </a:solidFill>
            </a:rPr>
            <a:t>(ответы)  на данный вопрос!</a:t>
          </a:r>
          <a:endParaRPr lang="ru-RU" sz="3200" b="1" dirty="0">
            <a:solidFill>
              <a:srgbClr val="FF0000"/>
            </a:solidFill>
          </a:endParaRPr>
        </a:p>
      </dgm:t>
    </dgm:pt>
    <dgm:pt modelId="{919A92A0-FBB2-4E27-A8DF-F6A7FF5CD7B3}" type="parTrans" cxnId="{01DB59E7-EA77-41B5-9E21-BCAFA1BA7E8F}">
      <dgm:prSet/>
      <dgm:spPr/>
      <dgm:t>
        <a:bodyPr/>
        <a:lstStyle/>
        <a:p>
          <a:endParaRPr lang="ru-RU"/>
        </a:p>
      </dgm:t>
    </dgm:pt>
    <dgm:pt modelId="{3B43E4A4-5C10-46CF-859E-02FACAD100AF}" type="sibTrans" cxnId="{01DB59E7-EA77-41B5-9E21-BCAFA1BA7E8F}">
      <dgm:prSet/>
      <dgm:spPr/>
      <dgm:t>
        <a:bodyPr/>
        <a:lstStyle/>
        <a:p>
          <a:endParaRPr lang="ru-RU"/>
        </a:p>
      </dgm:t>
    </dgm:pt>
    <dgm:pt modelId="{97CCCD30-7EC7-4C21-980E-F4E6207E02A1}" type="pres">
      <dgm:prSet presAssocID="{66A1B3ED-4CBC-4B73-8F9B-B3849C396B8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F2C480-5CD4-45CA-9C45-803181D61A01}" type="pres">
      <dgm:prSet presAssocID="{661AC3B6-70AD-47DB-8909-480D884B8E71}" presName="arrow" presStyleLbl="node1" presStyleIdx="0" presStyleCnt="2" custScaleY="1000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F8E059-F5DE-44D9-BD83-AF52F796CF73}" type="pres">
      <dgm:prSet presAssocID="{94FBAAC1-D54F-45E8-B342-C58254CB85A2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84178E-CD6B-47F3-8B7F-6F794C0AB574}" type="presOf" srcId="{66A1B3ED-4CBC-4B73-8F9B-B3849C396B84}" destId="{97CCCD30-7EC7-4C21-980E-F4E6207E02A1}" srcOrd="0" destOrd="0" presId="urn:microsoft.com/office/officeart/2005/8/layout/arrow5"/>
    <dgm:cxn modelId="{036C61A7-A1C3-4C97-A10D-FAD29D172E25}" srcId="{66A1B3ED-4CBC-4B73-8F9B-B3849C396B84}" destId="{661AC3B6-70AD-47DB-8909-480D884B8E71}" srcOrd="0" destOrd="0" parTransId="{83A92912-C2E8-4BD8-A7EA-827CCF6058D4}" sibTransId="{915287B1-1E59-4CF0-93D9-ACFB3A95C295}"/>
    <dgm:cxn modelId="{01DB59E7-EA77-41B5-9E21-BCAFA1BA7E8F}" srcId="{66A1B3ED-4CBC-4B73-8F9B-B3849C396B84}" destId="{94FBAAC1-D54F-45E8-B342-C58254CB85A2}" srcOrd="1" destOrd="0" parTransId="{919A92A0-FBB2-4E27-A8DF-F6A7FF5CD7B3}" sibTransId="{3B43E4A4-5C10-46CF-859E-02FACAD100AF}"/>
    <dgm:cxn modelId="{6763205E-5003-4B39-99D2-7D7C968D98BA}" type="presOf" srcId="{661AC3B6-70AD-47DB-8909-480D884B8E71}" destId="{A3F2C480-5CD4-45CA-9C45-803181D61A01}" srcOrd="0" destOrd="0" presId="urn:microsoft.com/office/officeart/2005/8/layout/arrow5"/>
    <dgm:cxn modelId="{8CCD1BF4-CBCA-4E28-9850-2D920E5F2D3A}" type="presOf" srcId="{94FBAAC1-D54F-45E8-B342-C58254CB85A2}" destId="{4EF8E059-F5DE-44D9-BD83-AF52F796CF73}" srcOrd="0" destOrd="0" presId="urn:microsoft.com/office/officeart/2005/8/layout/arrow5"/>
    <dgm:cxn modelId="{44BCF6A7-1109-4274-BDF6-295F60EA2072}" type="presParOf" srcId="{97CCCD30-7EC7-4C21-980E-F4E6207E02A1}" destId="{A3F2C480-5CD4-45CA-9C45-803181D61A01}" srcOrd="0" destOrd="0" presId="urn:microsoft.com/office/officeart/2005/8/layout/arrow5"/>
    <dgm:cxn modelId="{2704C6DD-24BD-4EFD-A930-1457D34B6692}" type="presParOf" srcId="{97CCCD30-7EC7-4C21-980E-F4E6207E02A1}" destId="{4EF8E059-F5DE-44D9-BD83-AF52F796CF73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54E7C9C-CC17-413E-8660-4EA5CB9E6CD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613DD8-3AEA-4B12-B31A-BC45E3E1F7CA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Вступление </a:t>
          </a:r>
        </a:p>
        <a:p>
          <a:r>
            <a:rPr lang="ru-RU" dirty="0" smtClean="0">
              <a:solidFill>
                <a:srgbClr val="002060"/>
              </a:solidFill>
            </a:rPr>
            <a:t>тезис</a:t>
          </a:r>
          <a:endParaRPr lang="ru-RU" dirty="0">
            <a:solidFill>
              <a:srgbClr val="002060"/>
            </a:solidFill>
          </a:endParaRPr>
        </a:p>
      </dgm:t>
    </dgm:pt>
    <dgm:pt modelId="{780F99C8-7AE3-4789-9810-E2FC44C5A37B}" type="parTrans" cxnId="{53557785-70BE-4B13-A426-1A2F2B345430}">
      <dgm:prSet/>
      <dgm:spPr/>
      <dgm:t>
        <a:bodyPr/>
        <a:lstStyle/>
        <a:p>
          <a:endParaRPr lang="ru-RU"/>
        </a:p>
      </dgm:t>
    </dgm:pt>
    <dgm:pt modelId="{31C601A0-9B39-4EC7-B1D9-C828A0C00574}" type="sibTrans" cxnId="{53557785-70BE-4B13-A426-1A2F2B345430}">
      <dgm:prSet/>
      <dgm:spPr/>
      <dgm:t>
        <a:bodyPr/>
        <a:lstStyle/>
        <a:p>
          <a:endParaRPr lang="ru-RU"/>
        </a:p>
      </dgm:t>
    </dgm:pt>
    <dgm:pt modelId="{42507B01-95E4-4D32-B8FC-0999CBA7D0A3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Переход к основной части</a:t>
          </a:r>
          <a:endParaRPr lang="ru-RU" dirty="0">
            <a:solidFill>
              <a:srgbClr val="002060"/>
            </a:solidFill>
          </a:endParaRPr>
        </a:p>
      </dgm:t>
    </dgm:pt>
    <dgm:pt modelId="{5B0A76AD-DA02-42B1-B935-DFC71FBA2594}" type="parTrans" cxnId="{CB3F5CF3-D9C5-4213-BB2E-5C039A99B1FC}">
      <dgm:prSet/>
      <dgm:spPr/>
      <dgm:t>
        <a:bodyPr/>
        <a:lstStyle/>
        <a:p>
          <a:endParaRPr lang="ru-RU"/>
        </a:p>
      </dgm:t>
    </dgm:pt>
    <dgm:pt modelId="{534CBE43-CDC1-4DDC-8DB3-57AB72639D72}" type="sibTrans" cxnId="{CB3F5CF3-D9C5-4213-BB2E-5C039A99B1FC}">
      <dgm:prSet/>
      <dgm:spPr/>
      <dgm:t>
        <a:bodyPr/>
        <a:lstStyle/>
        <a:p>
          <a:endParaRPr lang="ru-RU"/>
        </a:p>
      </dgm:t>
    </dgm:pt>
    <dgm:pt modelId="{0AD94822-5CD2-42F8-859F-D00FC1314454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1800" b="1" dirty="0" smtClean="0"/>
            <a:t>Здесь можно использовать связующие предложения: </a:t>
          </a:r>
          <a:endParaRPr lang="ru-RU" sz="1800" b="1" dirty="0"/>
        </a:p>
      </dgm:t>
    </dgm:pt>
    <dgm:pt modelId="{72051911-19F1-40BB-B154-EFCCE2A46EF1}" type="parTrans" cxnId="{07E06E57-B367-4435-98C1-C63EB6DD63E3}">
      <dgm:prSet/>
      <dgm:spPr/>
      <dgm:t>
        <a:bodyPr/>
        <a:lstStyle/>
        <a:p>
          <a:endParaRPr lang="ru-RU"/>
        </a:p>
      </dgm:t>
    </dgm:pt>
    <dgm:pt modelId="{D4FFB27F-F96A-4E26-91D7-6A214E008430}" type="sibTrans" cxnId="{07E06E57-B367-4435-98C1-C63EB6DD63E3}">
      <dgm:prSet/>
      <dgm:spPr/>
      <dgm:t>
        <a:bodyPr/>
        <a:lstStyle/>
        <a:p>
          <a:endParaRPr lang="ru-RU"/>
        </a:p>
      </dgm:t>
    </dgm:pt>
    <dgm:pt modelId="{E91B9DE5-4FE3-4FE5-B102-554E16D8C634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Основная часть</a:t>
          </a:r>
          <a:endParaRPr lang="ru-RU" b="1" dirty="0">
            <a:solidFill>
              <a:srgbClr val="FFFF00"/>
            </a:solidFill>
          </a:endParaRPr>
        </a:p>
      </dgm:t>
    </dgm:pt>
    <dgm:pt modelId="{2DE2152E-C0D3-4485-B78F-B4223CE6FF8E}" type="parTrans" cxnId="{3CC04378-540E-411C-9CCD-10EFA8818FBB}">
      <dgm:prSet/>
      <dgm:spPr/>
      <dgm:t>
        <a:bodyPr/>
        <a:lstStyle/>
        <a:p>
          <a:endParaRPr lang="ru-RU"/>
        </a:p>
      </dgm:t>
    </dgm:pt>
    <dgm:pt modelId="{2F9C6E6E-89B1-4A08-BFD2-46AD018E73C6}" type="sibTrans" cxnId="{3CC04378-540E-411C-9CCD-10EFA8818FBB}">
      <dgm:prSet/>
      <dgm:spPr/>
      <dgm:t>
        <a:bodyPr/>
        <a:lstStyle/>
        <a:p>
          <a:endParaRPr lang="ru-RU"/>
        </a:p>
      </dgm:t>
    </dgm:pt>
    <dgm:pt modelId="{DB8D294B-71F1-455C-8592-E8505C8820AE}">
      <dgm:prSet phldrT="[Текст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b="1" dirty="0" smtClean="0"/>
            <a:t>Обращаемся к вступлению </a:t>
          </a:r>
          <a:r>
            <a:rPr lang="ru-RU" dirty="0" smtClean="0"/>
            <a:t>и подводим итог</a:t>
          </a:r>
          <a:endParaRPr lang="ru-RU" dirty="0"/>
        </a:p>
      </dgm:t>
    </dgm:pt>
    <dgm:pt modelId="{D51D94B4-DB8E-4DDD-8D33-3B9C177DE5C9}" type="parTrans" cxnId="{79990C6B-7C7B-497D-97CD-941C324A1266}">
      <dgm:prSet/>
      <dgm:spPr/>
      <dgm:t>
        <a:bodyPr/>
        <a:lstStyle/>
        <a:p>
          <a:endParaRPr lang="ru-RU"/>
        </a:p>
      </dgm:t>
    </dgm:pt>
    <dgm:pt modelId="{301CBB83-10F9-4AC8-8587-0274545D8887}" type="sibTrans" cxnId="{79990C6B-7C7B-497D-97CD-941C324A1266}">
      <dgm:prSet/>
      <dgm:spPr/>
      <dgm:t>
        <a:bodyPr/>
        <a:lstStyle/>
        <a:p>
          <a:endParaRPr lang="ru-RU"/>
        </a:p>
      </dgm:t>
    </dgm:pt>
    <dgm:pt modelId="{989189DE-DBEF-43E8-A5AD-80C33017AF88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2000" dirty="0" smtClean="0"/>
            <a:t>Для 9.1- </a:t>
          </a:r>
          <a:r>
            <a:rPr lang="ru-RU" sz="2000" b="1" dirty="0" smtClean="0"/>
            <a:t>Назвать </a:t>
          </a:r>
          <a:r>
            <a:rPr lang="ru-RU" sz="2000" dirty="0" smtClean="0"/>
            <a:t>языковое явление, его значение</a:t>
          </a:r>
          <a:endParaRPr lang="ru-RU" sz="2000" dirty="0"/>
        </a:p>
      </dgm:t>
    </dgm:pt>
    <dgm:pt modelId="{4CC5DB9D-C781-4506-84B5-FCF10A15D2A3}" type="parTrans" cxnId="{296F40F9-CED6-4A58-B991-179689065CD4}">
      <dgm:prSet/>
      <dgm:spPr/>
      <dgm:t>
        <a:bodyPr/>
        <a:lstStyle/>
        <a:p>
          <a:endParaRPr lang="ru-RU"/>
        </a:p>
      </dgm:t>
    </dgm:pt>
    <dgm:pt modelId="{04DF3E74-1F45-490E-9CCE-7C598ABE81ED}" type="sibTrans" cxnId="{296F40F9-CED6-4A58-B991-179689065CD4}">
      <dgm:prSet/>
      <dgm:spPr/>
      <dgm:t>
        <a:bodyPr/>
        <a:lstStyle/>
        <a:p>
          <a:endParaRPr lang="ru-RU"/>
        </a:p>
      </dgm:t>
    </dgm:pt>
    <dgm:pt modelId="{7AA0DE2C-948A-41DF-B028-A9159B1101FF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2000" dirty="0" smtClean="0"/>
            <a:t>Для 9.2 - </a:t>
          </a:r>
          <a:r>
            <a:rPr lang="ru-RU" sz="2000" b="1" dirty="0" smtClean="0"/>
            <a:t>Объяснить</a:t>
          </a:r>
          <a:r>
            <a:rPr lang="ru-RU" sz="2000" dirty="0" smtClean="0"/>
            <a:t> цитируемую фразу</a:t>
          </a:r>
          <a:endParaRPr lang="ru-RU" sz="2000" dirty="0"/>
        </a:p>
      </dgm:t>
    </dgm:pt>
    <dgm:pt modelId="{B82D9D52-A40E-484A-96AF-D72A4E28DF87}" type="parTrans" cxnId="{CA19360A-FD59-48E0-9245-2A704B772961}">
      <dgm:prSet/>
      <dgm:spPr/>
      <dgm:t>
        <a:bodyPr/>
        <a:lstStyle/>
        <a:p>
          <a:endParaRPr lang="ru-RU"/>
        </a:p>
      </dgm:t>
    </dgm:pt>
    <dgm:pt modelId="{D73663A6-42A4-46BD-B6D0-979AB17D5943}" type="sibTrans" cxnId="{CA19360A-FD59-48E0-9245-2A704B772961}">
      <dgm:prSet/>
      <dgm:spPr/>
      <dgm:t>
        <a:bodyPr/>
        <a:lstStyle/>
        <a:p>
          <a:endParaRPr lang="ru-RU"/>
        </a:p>
      </dgm:t>
    </dgm:pt>
    <dgm:pt modelId="{EEF0A33B-298F-4B96-A54B-22C0B7722B35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2000" dirty="0" smtClean="0"/>
            <a:t>Для 9.3 – Дать </a:t>
          </a:r>
          <a:r>
            <a:rPr lang="ru-RU" sz="2000" b="1" dirty="0" smtClean="0"/>
            <a:t>свое понимание </a:t>
          </a:r>
          <a:r>
            <a:rPr lang="ru-RU" sz="2000" dirty="0" smtClean="0"/>
            <a:t>термина</a:t>
          </a:r>
          <a:endParaRPr lang="ru-RU" sz="2000" dirty="0"/>
        </a:p>
      </dgm:t>
    </dgm:pt>
    <dgm:pt modelId="{A2948C88-0035-4478-9DA3-9C668BC5F876}" type="parTrans" cxnId="{FF5EB8A7-D824-47CF-BDB8-65E57E33978B}">
      <dgm:prSet/>
      <dgm:spPr/>
      <dgm:t>
        <a:bodyPr/>
        <a:lstStyle/>
        <a:p>
          <a:endParaRPr lang="ru-RU"/>
        </a:p>
      </dgm:t>
    </dgm:pt>
    <dgm:pt modelId="{24F69052-E324-4F4D-B4BB-D96FEC007971}" type="sibTrans" cxnId="{FF5EB8A7-D824-47CF-BDB8-65E57E33978B}">
      <dgm:prSet/>
      <dgm:spPr/>
      <dgm:t>
        <a:bodyPr/>
        <a:lstStyle/>
        <a:p>
          <a:endParaRPr lang="ru-RU"/>
        </a:p>
      </dgm:t>
    </dgm:pt>
    <dgm:pt modelId="{041DFFDD-02CE-4E4F-A7EA-97BB8466841D}">
      <dgm:prSet phldrT="[Текст]"/>
      <dgm:spPr>
        <a:solidFill>
          <a:srgbClr val="FFFF00">
            <a:alpha val="90000"/>
          </a:srgbClr>
        </a:solidFill>
      </dgm:spPr>
      <dgm:t>
        <a:bodyPr/>
        <a:lstStyle/>
        <a:p>
          <a:endParaRPr lang="ru-RU" sz="1200" dirty="0"/>
        </a:p>
      </dgm:t>
    </dgm:pt>
    <dgm:pt modelId="{5ADEB4EB-C657-45DF-A074-022AB7FDD7E3}" type="parTrans" cxnId="{707DD626-7061-47E8-8637-9FF8F352242A}">
      <dgm:prSet/>
      <dgm:spPr/>
      <dgm:t>
        <a:bodyPr/>
        <a:lstStyle/>
        <a:p>
          <a:endParaRPr lang="ru-RU"/>
        </a:p>
      </dgm:t>
    </dgm:pt>
    <dgm:pt modelId="{E0C56CDA-1478-46CB-9F08-4FEF0E70CB62}" type="sibTrans" cxnId="{707DD626-7061-47E8-8637-9FF8F352242A}">
      <dgm:prSet/>
      <dgm:spPr/>
      <dgm:t>
        <a:bodyPr/>
        <a:lstStyle/>
        <a:p>
          <a:endParaRPr lang="ru-RU"/>
        </a:p>
      </dgm:t>
    </dgm:pt>
    <dgm:pt modelId="{0683D5E4-0278-4732-8A94-3339FB669E12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1800" b="0" i="1" dirty="0" smtClean="0">
              <a:solidFill>
                <a:srgbClr val="0070C0"/>
              </a:solidFill>
            </a:rPr>
            <a:t>Попробую это доказать</a:t>
          </a:r>
          <a:endParaRPr lang="ru-RU" sz="1800" b="0" i="1" dirty="0">
            <a:solidFill>
              <a:srgbClr val="0070C0"/>
            </a:solidFill>
          </a:endParaRPr>
        </a:p>
      </dgm:t>
    </dgm:pt>
    <dgm:pt modelId="{F1138715-5915-42E3-AE90-AB4FEFCFF3CF}" type="parTrans" cxnId="{CAF788E6-2C9F-4C13-89B6-D12015311A02}">
      <dgm:prSet/>
      <dgm:spPr/>
      <dgm:t>
        <a:bodyPr/>
        <a:lstStyle/>
        <a:p>
          <a:endParaRPr lang="ru-RU"/>
        </a:p>
      </dgm:t>
    </dgm:pt>
    <dgm:pt modelId="{E9519689-1821-4411-8FF5-D12D90B68AE4}" type="sibTrans" cxnId="{CAF788E6-2C9F-4C13-89B6-D12015311A02}">
      <dgm:prSet/>
      <dgm:spPr/>
      <dgm:t>
        <a:bodyPr/>
        <a:lstStyle/>
        <a:p>
          <a:endParaRPr lang="ru-RU"/>
        </a:p>
      </dgm:t>
    </dgm:pt>
    <dgm:pt modelId="{C58724D0-7E4C-46E1-9B1B-D6923B03ACBB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1800" b="0" i="1" dirty="0" smtClean="0">
              <a:solidFill>
                <a:srgbClr val="0070C0"/>
              </a:solidFill>
            </a:rPr>
            <a:t>В этом можно легко убедиться</a:t>
          </a:r>
          <a:endParaRPr lang="ru-RU" sz="1800" b="0" i="1" dirty="0">
            <a:solidFill>
              <a:srgbClr val="0070C0"/>
            </a:solidFill>
          </a:endParaRPr>
        </a:p>
      </dgm:t>
    </dgm:pt>
    <dgm:pt modelId="{A9ABF2C6-ACBB-4876-B106-DB01A63DE0C1}" type="parTrans" cxnId="{77098DF9-EDC9-4B29-B13C-E12C291597EA}">
      <dgm:prSet/>
      <dgm:spPr/>
      <dgm:t>
        <a:bodyPr/>
        <a:lstStyle/>
        <a:p>
          <a:endParaRPr lang="ru-RU"/>
        </a:p>
      </dgm:t>
    </dgm:pt>
    <dgm:pt modelId="{B6AB6195-E3E4-4AE9-98D5-48FF28D144B4}" type="sibTrans" cxnId="{77098DF9-EDC9-4B29-B13C-E12C291597EA}">
      <dgm:prSet/>
      <dgm:spPr/>
      <dgm:t>
        <a:bodyPr/>
        <a:lstStyle/>
        <a:p>
          <a:endParaRPr lang="ru-RU"/>
        </a:p>
      </dgm:t>
    </dgm:pt>
    <dgm:pt modelId="{2298FD38-A298-4640-8516-7CBBF70413AE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1800" b="0" i="1" dirty="0" smtClean="0">
              <a:solidFill>
                <a:srgbClr val="0070C0"/>
              </a:solidFill>
            </a:rPr>
            <a:t>В данном тексте есть яркий пример</a:t>
          </a:r>
          <a:endParaRPr lang="ru-RU" sz="1800" b="0" i="1" dirty="0">
            <a:solidFill>
              <a:srgbClr val="0070C0"/>
            </a:solidFill>
          </a:endParaRPr>
        </a:p>
      </dgm:t>
    </dgm:pt>
    <dgm:pt modelId="{6648F619-104A-4F2F-A8AF-30942A6B5178}" type="parTrans" cxnId="{4C12559F-A39C-456D-8202-759BB06A4E10}">
      <dgm:prSet/>
      <dgm:spPr/>
      <dgm:t>
        <a:bodyPr/>
        <a:lstStyle/>
        <a:p>
          <a:endParaRPr lang="ru-RU"/>
        </a:p>
      </dgm:t>
    </dgm:pt>
    <dgm:pt modelId="{1C46DA87-8BAC-45DF-8AB9-494908359626}" type="sibTrans" cxnId="{4C12559F-A39C-456D-8202-759BB06A4E10}">
      <dgm:prSet/>
      <dgm:spPr/>
      <dgm:t>
        <a:bodyPr/>
        <a:lstStyle/>
        <a:p>
          <a:endParaRPr lang="ru-RU"/>
        </a:p>
      </dgm:t>
    </dgm:pt>
    <dgm:pt modelId="{39D6FD7E-F6FF-4F20-A12A-EE01F5D34040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Вывод</a:t>
          </a:r>
        </a:p>
        <a:p>
          <a:r>
            <a:rPr lang="ru-RU" dirty="0" smtClean="0">
              <a:solidFill>
                <a:srgbClr val="002060"/>
              </a:solidFill>
            </a:rPr>
            <a:t>Заключение по тезису</a:t>
          </a:r>
          <a:endParaRPr lang="ru-RU" dirty="0">
            <a:solidFill>
              <a:srgbClr val="002060"/>
            </a:solidFill>
          </a:endParaRPr>
        </a:p>
      </dgm:t>
    </dgm:pt>
    <dgm:pt modelId="{423FDECB-02B6-4147-87ED-CCDF3C40BB91}" type="parTrans" cxnId="{A9CCB9E4-5D3C-48F9-AE7B-7CA0994C53FE}">
      <dgm:prSet/>
      <dgm:spPr/>
      <dgm:t>
        <a:bodyPr/>
        <a:lstStyle/>
        <a:p>
          <a:endParaRPr lang="ru-RU"/>
        </a:p>
      </dgm:t>
    </dgm:pt>
    <dgm:pt modelId="{93198700-7C40-4105-B295-053AF6189E26}" type="sibTrans" cxnId="{A9CCB9E4-5D3C-48F9-AE7B-7CA0994C53FE}">
      <dgm:prSet/>
      <dgm:spPr/>
      <dgm:t>
        <a:bodyPr/>
        <a:lstStyle/>
        <a:p>
          <a:endParaRPr lang="ru-RU"/>
        </a:p>
      </dgm:t>
    </dgm:pt>
    <dgm:pt modelId="{2F82FAA2-E910-406E-958C-B8566467D13D}">
      <dgm:prSet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dirty="0" smtClean="0"/>
            <a:t>Для 9.1 и 9.2- два аргумента из текста</a:t>
          </a:r>
          <a:endParaRPr lang="ru-RU" dirty="0"/>
        </a:p>
      </dgm:t>
    </dgm:pt>
    <dgm:pt modelId="{7D0EC3C4-35C6-40D6-A050-F2C851882A3B}" type="parTrans" cxnId="{E8BB172F-37EA-43ED-B4DF-3B93678BD5A0}">
      <dgm:prSet/>
      <dgm:spPr/>
      <dgm:t>
        <a:bodyPr/>
        <a:lstStyle/>
        <a:p>
          <a:endParaRPr lang="ru-RU"/>
        </a:p>
      </dgm:t>
    </dgm:pt>
    <dgm:pt modelId="{461D474B-99EA-400F-B52B-EA6DF8FDB22A}" type="sibTrans" cxnId="{E8BB172F-37EA-43ED-B4DF-3B93678BD5A0}">
      <dgm:prSet/>
      <dgm:spPr/>
      <dgm:t>
        <a:bodyPr/>
        <a:lstStyle/>
        <a:p>
          <a:endParaRPr lang="ru-RU"/>
        </a:p>
      </dgm:t>
    </dgm:pt>
    <dgm:pt modelId="{741C6C01-C884-451E-8C61-A1A1F243F52D}">
      <dgm:prSet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dirty="0" smtClean="0"/>
            <a:t>Для 9.3- два аргумента: из текста и из жизни</a:t>
          </a:r>
          <a:endParaRPr lang="ru-RU" dirty="0"/>
        </a:p>
      </dgm:t>
    </dgm:pt>
    <dgm:pt modelId="{97F2261F-05E1-411A-8EA4-A68A9A22E2CC}" type="parTrans" cxnId="{C3B1249C-5B4D-449C-A824-7C80E166DE46}">
      <dgm:prSet/>
      <dgm:spPr/>
      <dgm:t>
        <a:bodyPr/>
        <a:lstStyle/>
        <a:p>
          <a:endParaRPr lang="ru-RU"/>
        </a:p>
      </dgm:t>
    </dgm:pt>
    <dgm:pt modelId="{50DF696E-FC2B-40AB-A3F5-D20280728566}" type="sibTrans" cxnId="{C3B1249C-5B4D-449C-A824-7C80E166DE46}">
      <dgm:prSet/>
      <dgm:spPr/>
      <dgm:t>
        <a:bodyPr/>
        <a:lstStyle/>
        <a:p>
          <a:endParaRPr lang="ru-RU"/>
        </a:p>
      </dgm:t>
    </dgm:pt>
    <dgm:pt modelId="{A4C85487-636B-41E2-BF80-14F97DB4E7C5}" type="pres">
      <dgm:prSet presAssocID="{154E7C9C-CC17-413E-8660-4EA5CB9E6CD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718E2F9-A1AE-4F8E-B84A-EA7B385F2F7E}" type="pres">
      <dgm:prSet presAssocID="{D5613DD8-3AEA-4B12-B31A-BC45E3E1F7CA}" presName="linNode" presStyleCnt="0"/>
      <dgm:spPr/>
    </dgm:pt>
    <dgm:pt modelId="{5B3AEB9A-8119-4D9F-A3BE-27DA8664DB06}" type="pres">
      <dgm:prSet presAssocID="{D5613DD8-3AEA-4B12-B31A-BC45E3E1F7CA}" presName="parentShp" presStyleLbl="node1" presStyleIdx="0" presStyleCnt="4" custScaleY="1078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CE8792-CCF1-4228-924C-761FBE419295}" type="pres">
      <dgm:prSet presAssocID="{D5613DD8-3AEA-4B12-B31A-BC45E3E1F7CA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92C397-7907-4E59-9E24-DAA0904C9829}" type="pres">
      <dgm:prSet presAssocID="{31C601A0-9B39-4EC7-B1D9-C828A0C00574}" presName="spacing" presStyleCnt="0"/>
      <dgm:spPr/>
    </dgm:pt>
    <dgm:pt modelId="{877C56C9-24E8-4846-BB81-160705FA7BD4}" type="pres">
      <dgm:prSet presAssocID="{42507B01-95E4-4D32-B8FC-0999CBA7D0A3}" presName="linNode" presStyleCnt="0"/>
      <dgm:spPr/>
    </dgm:pt>
    <dgm:pt modelId="{EF3E35BB-FC4F-40FB-A9CA-3DD927F3597B}" type="pres">
      <dgm:prSet presAssocID="{42507B01-95E4-4D32-B8FC-0999CBA7D0A3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D5E057-1610-42B6-8445-96138FF5E021}" type="pres">
      <dgm:prSet presAssocID="{42507B01-95E4-4D32-B8FC-0999CBA7D0A3}" presName="childShp" presStyleLbl="bgAccFollowNode1" presStyleIdx="1" presStyleCnt="4" custScaleY="1113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32446-B179-483E-B04C-CD379B097B26}" type="pres">
      <dgm:prSet presAssocID="{534CBE43-CDC1-4DDC-8DB3-57AB72639D72}" presName="spacing" presStyleCnt="0"/>
      <dgm:spPr/>
    </dgm:pt>
    <dgm:pt modelId="{01D41313-193F-4BE6-9CA7-9606BF62CF6B}" type="pres">
      <dgm:prSet presAssocID="{E91B9DE5-4FE3-4FE5-B102-554E16D8C634}" presName="linNode" presStyleCnt="0"/>
      <dgm:spPr/>
    </dgm:pt>
    <dgm:pt modelId="{2FE757ED-AA0E-402C-8104-FD473745638B}" type="pres">
      <dgm:prSet presAssocID="{E91B9DE5-4FE3-4FE5-B102-554E16D8C634}" presName="parentShp" presStyleLbl="node1" presStyleIdx="2" presStyleCnt="4" custLinFactNeighborX="0" custLinFactNeighborY="-24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5BDC77-E217-4B15-901A-0BDBDE9D8697}" type="pres">
      <dgm:prSet presAssocID="{E91B9DE5-4FE3-4FE5-B102-554E16D8C634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6E65D8-2FAA-457F-BE1D-3F84DC7057EF}" type="pres">
      <dgm:prSet presAssocID="{2F9C6E6E-89B1-4A08-BFD2-46AD018E73C6}" presName="spacing" presStyleCnt="0"/>
      <dgm:spPr/>
    </dgm:pt>
    <dgm:pt modelId="{7C529D0F-39B8-4C13-A2EE-DB4F2BC7C91B}" type="pres">
      <dgm:prSet presAssocID="{39D6FD7E-F6FF-4F20-A12A-EE01F5D34040}" presName="linNode" presStyleCnt="0"/>
      <dgm:spPr/>
    </dgm:pt>
    <dgm:pt modelId="{01E9995B-116C-4B6C-996B-D4EFA85C725F}" type="pres">
      <dgm:prSet presAssocID="{39D6FD7E-F6FF-4F20-A12A-EE01F5D34040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060C48-C8B4-482B-9363-D314A2132B8B}" type="pres">
      <dgm:prSet presAssocID="{39D6FD7E-F6FF-4F20-A12A-EE01F5D34040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BB172F-37EA-43ED-B4DF-3B93678BD5A0}" srcId="{E91B9DE5-4FE3-4FE5-B102-554E16D8C634}" destId="{2F82FAA2-E910-406E-958C-B8566467D13D}" srcOrd="0" destOrd="0" parTransId="{7D0EC3C4-35C6-40D6-A050-F2C851882A3B}" sibTransId="{461D474B-99EA-400F-B52B-EA6DF8FDB22A}"/>
    <dgm:cxn modelId="{07E06E57-B367-4435-98C1-C63EB6DD63E3}" srcId="{42507B01-95E4-4D32-B8FC-0999CBA7D0A3}" destId="{0AD94822-5CD2-42F8-859F-D00FC1314454}" srcOrd="0" destOrd="0" parTransId="{72051911-19F1-40BB-B154-EFCCE2A46EF1}" sibTransId="{D4FFB27F-F96A-4E26-91D7-6A214E008430}"/>
    <dgm:cxn modelId="{CAF788E6-2C9F-4C13-89B6-D12015311A02}" srcId="{42507B01-95E4-4D32-B8FC-0999CBA7D0A3}" destId="{0683D5E4-0278-4732-8A94-3339FB669E12}" srcOrd="1" destOrd="0" parTransId="{F1138715-5915-42E3-AE90-AB4FEFCFF3CF}" sibTransId="{E9519689-1821-4411-8FF5-D12D90B68AE4}"/>
    <dgm:cxn modelId="{F323E4D5-4DBB-4FAE-9ABE-473DC08CBCA6}" type="presOf" srcId="{C58724D0-7E4C-46E1-9B1B-D6923B03ACBB}" destId="{E2D5E057-1610-42B6-8445-96138FF5E021}" srcOrd="0" destOrd="2" presId="urn:microsoft.com/office/officeart/2005/8/layout/vList6"/>
    <dgm:cxn modelId="{FF5EB8A7-D824-47CF-BDB8-65E57E33978B}" srcId="{D5613DD8-3AEA-4B12-B31A-BC45E3E1F7CA}" destId="{EEF0A33B-298F-4B96-A54B-22C0B7722B35}" srcOrd="2" destOrd="0" parTransId="{A2948C88-0035-4478-9DA3-9C668BC5F876}" sibTransId="{24F69052-E324-4F4D-B4BB-D96FEC007971}"/>
    <dgm:cxn modelId="{79990C6B-7C7B-497D-97CD-941C324A1266}" srcId="{39D6FD7E-F6FF-4F20-A12A-EE01F5D34040}" destId="{DB8D294B-71F1-455C-8592-E8505C8820AE}" srcOrd="0" destOrd="0" parTransId="{D51D94B4-DB8E-4DDD-8D33-3B9C177DE5C9}" sibTransId="{301CBB83-10F9-4AC8-8587-0274545D8887}"/>
    <dgm:cxn modelId="{4E0341D4-AA70-4F0F-8890-6805EA62D2F0}" type="presOf" srcId="{0AD94822-5CD2-42F8-859F-D00FC1314454}" destId="{E2D5E057-1610-42B6-8445-96138FF5E021}" srcOrd="0" destOrd="0" presId="urn:microsoft.com/office/officeart/2005/8/layout/vList6"/>
    <dgm:cxn modelId="{45341EF8-D296-49EC-87CD-2FF1DF704FE9}" type="presOf" srcId="{E91B9DE5-4FE3-4FE5-B102-554E16D8C634}" destId="{2FE757ED-AA0E-402C-8104-FD473745638B}" srcOrd="0" destOrd="0" presId="urn:microsoft.com/office/officeart/2005/8/layout/vList6"/>
    <dgm:cxn modelId="{0D7A655F-2748-4B40-A0CB-3FED661E8DEB}" type="presOf" srcId="{DB8D294B-71F1-455C-8592-E8505C8820AE}" destId="{42060C48-C8B4-482B-9363-D314A2132B8B}" srcOrd="0" destOrd="0" presId="urn:microsoft.com/office/officeart/2005/8/layout/vList6"/>
    <dgm:cxn modelId="{7BA80ABC-1FEC-4CC3-80AD-1009DAB81E3A}" type="presOf" srcId="{39D6FD7E-F6FF-4F20-A12A-EE01F5D34040}" destId="{01E9995B-116C-4B6C-996B-D4EFA85C725F}" srcOrd="0" destOrd="0" presId="urn:microsoft.com/office/officeart/2005/8/layout/vList6"/>
    <dgm:cxn modelId="{B755D0E5-3CEE-4259-824A-0702DD72163E}" type="presOf" srcId="{741C6C01-C884-451E-8C61-A1A1F243F52D}" destId="{955BDC77-E217-4B15-901A-0BDBDE9D8697}" srcOrd="0" destOrd="1" presId="urn:microsoft.com/office/officeart/2005/8/layout/vList6"/>
    <dgm:cxn modelId="{53557785-70BE-4B13-A426-1A2F2B345430}" srcId="{154E7C9C-CC17-413E-8660-4EA5CB9E6CDE}" destId="{D5613DD8-3AEA-4B12-B31A-BC45E3E1F7CA}" srcOrd="0" destOrd="0" parTransId="{780F99C8-7AE3-4789-9810-E2FC44C5A37B}" sibTransId="{31C601A0-9B39-4EC7-B1D9-C828A0C00574}"/>
    <dgm:cxn modelId="{D8391F7A-9774-4356-963D-E98C26071A2E}" type="presOf" srcId="{2F82FAA2-E910-406E-958C-B8566467D13D}" destId="{955BDC77-E217-4B15-901A-0BDBDE9D8697}" srcOrd="0" destOrd="0" presId="urn:microsoft.com/office/officeart/2005/8/layout/vList6"/>
    <dgm:cxn modelId="{DC100E6C-FC18-447B-83DA-B09D5D40B9D4}" type="presOf" srcId="{D5613DD8-3AEA-4B12-B31A-BC45E3E1F7CA}" destId="{5B3AEB9A-8119-4D9F-A3BE-27DA8664DB06}" srcOrd="0" destOrd="0" presId="urn:microsoft.com/office/officeart/2005/8/layout/vList6"/>
    <dgm:cxn modelId="{3CC04378-540E-411C-9CCD-10EFA8818FBB}" srcId="{154E7C9C-CC17-413E-8660-4EA5CB9E6CDE}" destId="{E91B9DE5-4FE3-4FE5-B102-554E16D8C634}" srcOrd="2" destOrd="0" parTransId="{2DE2152E-C0D3-4485-B78F-B4223CE6FF8E}" sibTransId="{2F9C6E6E-89B1-4A08-BFD2-46AD018E73C6}"/>
    <dgm:cxn modelId="{296F40F9-CED6-4A58-B991-179689065CD4}" srcId="{D5613DD8-3AEA-4B12-B31A-BC45E3E1F7CA}" destId="{989189DE-DBEF-43E8-A5AD-80C33017AF88}" srcOrd="0" destOrd="0" parTransId="{4CC5DB9D-C781-4506-84B5-FCF10A15D2A3}" sibTransId="{04DF3E74-1F45-490E-9CCE-7C598ABE81ED}"/>
    <dgm:cxn modelId="{2AA592C6-5227-4D50-A42F-B444C45423F5}" type="presOf" srcId="{154E7C9C-CC17-413E-8660-4EA5CB9E6CDE}" destId="{A4C85487-636B-41E2-BF80-14F97DB4E7C5}" srcOrd="0" destOrd="0" presId="urn:microsoft.com/office/officeart/2005/8/layout/vList6"/>
    <dgm:cxn modelId="{77098DF9-EDC9-4B29-B13C-E12C291597EA}" srcId="{42507B01-95E4-4D32-B8FC-0999CBA7D0A3}" destId="{C58724D0-7E4C-46E1-9B1B-D6923B03ACBB}" srcOrd="2" destOrd="0" parTransId="{A9ABF2C6-ACBB-4876-B106-DB01A63DE0C1}" sibTransId="{B6AB6195-E3E4-4AE9-98D5-48FF28D144B4}"/>
    <dgm:cxn modelId="{82B0EAE1-1BF5-4392-BBEE-38846A494D4B}" type="presOf" srcId="{0683D5E4-0278-4732-8A94-3339FB669E12}" destId="{E2D5E057-1610-42B6-8445-96138FF5E021}" srcOrd="0" destOrd="1" presId="urn:microsoft.com/office/officeart/2005/8/layout/vList6"/>
    <dgm:cxn modelId="{4C12559F-A39C-456D-8202-759BB06A4E10}" srcId="{42507B01-95E4-4D32-B8FC-0999CBA7D0A3}" destId="{2298FD38-A298-4640-8516-7CBBF70413AE}" srcOrd="3" destOrd="0" parTransId="{6648F619-104A-4F2F-A8AF-30942A6B5178}" sibTransId="{1C46DA87-8BAC-45DF-8AB9-494908359626}"/>
    <dgm:cxn modelId="{366CB24F-D2BF-4AAC-BBFE-E5D4D1169A14}" type="presOf" srcId="{2298FD38-A298-4640-8516-7CBBF70413AE}" destId="{E2D5E057-1610-42B6-8445-96138FF5E021}" srcOrd="0" destOrd="3" presId="urn:microsoft.com/office/officeart/2005/8/layout/vList6"/>
    <dgm:cxn modelId="{CB3F5CF3-D9C5-4213-BB2E-5C039A99B1FC}" srcId="{154E7C9C-CC17-413E-8660-4EA5CB9E6CDE}" destId="{42507B01-95E4-4D32-B8FC-0999CBA7D0A3}" srcOrd="1" destOrd="0" parTransId="{5B0A76AD-DA02-42B1-B935-DFC71FBA2594}" sibTransId="{534CBE43-CDC1-4DDC-8DB3-57AB72639D72}"/>
    <dgm:cxn modelId="{C3B1249C-5B4D-449C-A824-7C80E166DE46}" srcId="{E91B9DE5-4FE3-4FE5-B102-554E16D8C634}" destId="{741C6C01-C884-451E-8C61-A1A1F243F52D}" srcOrd="1" destOrd="0" parTransId="{97F2261F-05E1-411A-8EA4-A68A9A22E2CC}" sibTransId="{50DF696E-FC2B-40AB-A3F5-D20280728566}"/>
    <dgm:cxn modelId="{AF55B45D-F2E2-49A1-8889-0BC3E8C94CA5}" type="presOf" srcId="{42507B01-95E4-4D32-B8FC-0999CBA7D0A3}" destId="{EF3E35BB-FC4F-40FB-A9CA-3DD927F3597B}" srcOrd="0" destOrd="0" presId="urn:microsoft.com/office/officeart/2005/8/layout/vList6"/>
    <dgm:cxn modelId="{00366F1B-96D6-4240-A64C-D678878AB71D}" type="presOf" srcId="{7AA0DE2C-948A-41DF-B028-A9159B1101FF}" destId="{6ECE8792-CCF1-4228-924C-761FBE419295}" srcOrd="0" destOrd="1" presId="urn:microsoft.com/office/officeart/2005/8/layout/vList6"/>
    <dgm:cxn modelId="{36F27B04-081B-41EE-B3F6-7CE0FDB97079}" type="presOf" srcId="{EEF0A33B-298F-4B96-A54B-22C0B7722B35}" destId="{6ECE8792-CCF1-4228-924C-761FBE419295}" srcOrd="0" destOrd="2" presId="urn:microsoft.com/office/officeart/2005/8/layout/vList6"/>
    <dgm:cxn modelId="{CA19360A-FD59-48E0-9245-2A704B772961}" srcId="{D5613DD8-3AEA-4B12-B31A-BC45E3E1F7CA}" destId="{7AA0DE2C-948A-41DF-B028-A9159B1101FF}" srcOrd="1" destOrd="0" parTransId="{B82D9D52-A40E-484A-96AF-D72A4E28DF87}" sibTransId="{D73663A6-42A4-46BD-B6D0-979AB17D5943}"/>
    <dgm:cxn modelId="{707DD626-7061-47E8-8637-9FF8F352242A}" srcId="{42507B01-95E4-4D32-B8FC-0999CBA7D0A3}" destId="{041DFFDD-02CE-4E4F-A7EA-97BB8466841D}" srcOrd="4" destOrd="0" parTransId="{5ADEB4EB-C657-45DF-A074-022AB7FDD7E3}" sibTransId="{E0C56CDA-1478-46CB-9F08-4FEF0E70CB62}"/>
    <dgm:cxn modelId="{779A6168-5A16-4110-96AD-F88D7A6B82A7}" type="presOf" srcId="{041DFFDD-02CE-4E4F-A7EA-97BB8466841D}" destId="{E2D5E057-1610-42B6-8445-96138FF5E021}" srcOrd="0" destOrd="4" presId="urn:microsoft.com/office/officeart/2005/8/layout/vList6"/>
    <dgm:cxn modelId="{0CD75453-DFCF-4E67-86AD-C5659166DE24}" type="presOf" srcId="{989189DE-DBEF-43E8-A5AD-80C33017AF88}" destId="{6ECE8792-CCF1-4228-924C-761FBE419295}" srcOrd="0" destOrd="0" presId="urn:microsoft.com/office/officeart/2005/8/layout/vList6"/>
    <dgm:cxn modelId="{A9CCB9E4-5D3C-48F9-AE7B-7CA0994C53FE}" srcId="{154E7C9C-CC17-413E-8660-4EA5CB9E6CDE}" destId="{39D6FD7E-F6FF-4F20-A12A-EE01F5D34040}" srcOrd="3" destOrd="0" parTransId="{423FDECB-02B6-4147-87ED-CCDF3C40BB91}" sibTransId="{93198700-7C40-4105-B295-053AF6189E26}"/>
    <dgm:cxn modelId="{9CA11625-0F55-4B9A-8957-CEB54FE367D3}" type="presParOf" srcId="{A4C85487-636B-41E2-BF80-14F97DB4E7C5}" destId="{A718E2F9-A1AE-4F8E-B84A-EA7B385F2F7E}" srcOrd="0" destOrd="0" presId="urn:microsoft.com/office/officeart/2005/8/layout/vList6"/>
    <dgm:cxn modelId="{D97B3D7C-33C2-4F9E-9BF7-D0D77A62E99D}" type="presParOf" srcId="{A718E2F9-A1AE-4F8E-B84A-EA7B385F2F7E}" destId="{5B3AEB9A-8119-4D9F-A3BE-27DA8664DB06}" srcOrd="0" destOrd="0" presId="urn:microsoft.com/office/officeart/2005/8/layout/vList6"/>
    <dgm:cxn modelId="{CAAD9351-030F-4CEF-9142-7E006E66B875}" type="presParOf" srcId="{A718E2F9-A1AE-4F8E-B84A-EA7B385F2F7E}" destId="{6ECE8792-CCF1-4228-924C-761FBE419295}" srcOrd="1" destOrd="0" presId="urn:microsoft.com/office/officeart/2005/8/layout/vList6"/>
    <dgm:cxn modelId="{4121AAEC-A727-4AF9-B3F9-E30BAABFA0F6}" type="presParOf" srcId="{A4C85487-636B-41E2-BF80-14F97DB4E7C5}" destId="{7692C397-7907-4E59-9E24-DAA0904C9829}" srcOrd="1" destOrd="0" presId="urn:microsoft.com/office/officeart/2005/8/layout/vList6"/>
    <dgm:cxn modelId="{E7E674D4-7772-442D-B916-BED9913B7847}" type="presParOf" srcId="{A4C85487-636B-41E2-BF80-14F97DB4E7C5}" destId="{877C56C9-24E8-4846-BB81-160705FA7BD4}" srcOrd="2" destOrd="0" presId="urn:microsoft.com/office/officeart/2005/8/layout/vList6"/>
    <dgm:cxn modelId="{052D86FD-228C-4DB0-A683-29E71F658B9F}" type="presParOf" srcId="{877C56C9-24E8-4846-BB81-160705FA7BD4}" destId="{EF3E35BB-FC4F-40FB-A9CA-3DD927F3597B}" srcOrd="0" destOrd="0" presId="urn:microsoft.com/office/officeart/2005/8/layout/vList6"/>
    <dgm:cxn modelId="{971EAA3C-E9D3-405D-B6ED-B1D31AD124FB}" type="presParOf" srcId="{877C56C9-24E8-4846-BB81-160705FA7BD4}" destId="{E2D5E057-1610-42B6-8445-96138FF5E021}" srcOrd="1" destOrd="0" presId="urn:microsoft.com/office/officeart/2005/8/layout/vList6"/>
    <dgm:cxn modelId="{ED911C99-3197-44A8-865C-2C57ABFFEA42}" type="presParOf" srcId="{A4C85487-636B-41E2-BF80-14F97DB4E7C5}" destId="{AEC32446-B179-483E-B04C-CD379B097B26}" srcOrd="3" destOrd="0" presId="urn:microsoft.com/office/officeart/2005/8/layout/vList6"/>
    <dgm:cxn modelId="{5D268178-7A90-4276-A622-61A8DA989F77}" type="presParOf" srcId="{A4C85487-636B-41E2-BF80-14F97DB4E7C5}" destId="{01D41313-193F-4BE6-9CA7-9606BF62CF6B}" srcOrd="4" destOrd="0" presId="urn:microsoft.com/office/officeart/2005/8/layout/vList6"/>
    <dgm:cxn modelId="{F0C344B0-1D47-41A8-A792-C6FEFC81F6A5}" type="presParOf" srcId="{01D41313-193F-4BE6-9CA7-9606BF62CF6B}" destId="{2FE757ED-AA0E-402C-8104-FD473745638B}" srcOrd="0" destOrd="0" presId="urn:microsoft.com/office/officeart/2005/8/layout/vList6"/>
    <dgm:cxn modelId="{0CA2DE2C-709E-4D0C-9416-9972B7C0D691}" type="presParOf" srcId="{01D41313-193F-4BE6-9CA7-9606BF62CF6B}" destId="{955BDC77-E217-4B15-901A-0BDBDE9D8697}" srcOrd="1" destOrd="0" presId="urn:microsoft.com/office/officeart/2005/8/layout/vList6"/>
    <dgm:cxn modelId="{00C70C8C-ECD4-4451-BA9E-49472EFA4EF7}" type="presParOf" srcId="{A4C85487-636B-41E2-BF80-14F97DB4E7C5}" destId="{E26E65D8-2FAA-457F-BE1D-3F84DC7057EF}" srcOrd="5" destOrd="0" presId="urn:microsoft.com/office/officeart/2005/8/layout/vList6"/>
    <dgm:cxn modelId="{E1A74CA0-87C0-4184-BBD7-627AB59A2DC6}" type="presParOf" srcId="{A4C85487-636B-41E2-BF80-14F97DB4E7C5}" destId="{7C529D0F-39B8-4C13-A2EE-DB4F2BC7C91B}" srcOrd="6" destOrd="0" presId="urn:microsoft.com/office/officeart/2005/8/layout/vList6"/>
    <dgm:cxn modelId="{D4896A0F-854F-446B-884A-DCC6F6BFDD23}" type="presParOf" srcId="{7C529D0F-39B8-4C13-A2EE-DB4F2BC7C91B}" destId="{01E9995B-116C-4B6C-996B-D4EFA85C725F}" srcOrd="0" destOrd="0" presId="urn:microsoft.com/office/officeart/2005/8/layout/vList6"/>
    <dgm:cxn modelId="{C48A254E-6AF1-472B-B27F-83B2DB3D192C}" type="presParOf" srcId="{7C529D0F-39B8-4C13-A2EE-DB4F2BC7C91B}" destId="{42060C48-C8B4-482B-9363-D314A2132B8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52A0EE-89A3-40E6-B32C-3276CF09F28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2E7F0F-C6B1-4344-AC67-D3415C8F1988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Цитирование только тогда аргумент, если есть:</a:t>
          </a:r>
          <a:endParaRPr lang="ru-RU" b="1" dirty="0">
            <a:solidFill>
              <a:srgbClr val="FF0000"/>
            </a:solidFill>
          </a:endParaRPr>
        </a:p>
      </dgm:t>
    </dgm:pt>
    <dgm:pt modelId="{8BB17699-298D-4F4D-83CD-367518DB7CF4}" type="parTrans" cxnId="{AC8097AA-31FE-4052-B4F2-F54AD84660D9}">
      <dgm:prSet/>
      <dgm:spPr/>
      <dgm:t>
        <a:bodyPr/>
        <a:lstStyle/>
        <a:p>
          <a:endParaRPr lang="ru-RU"/>
        </a:p>
      </dgm:t>
    </dgm:pt>
    <dgm:pt modelId="{423B8BB3-8760-4282-B5C0-ABEE758B387E}" type="sibTrans" cxnId="{AC8097AA-31FE-4052-B4F2-F54AD84660D9}">
      <dgm:prSet/>
      <dgm:spPr/>
      <dgm:t>
        <a:bodyPr/>
        <a:lstStyle/>
        <a:p>
          <a:endParaRPr lang="ru-RU"/>
        </a:p>
      </dgm:t>
    </dgm:pt>
    <dgm:pt modelId="{3FDD48DE-AA2C-44D1-9C9A-4D0F97CFB0BC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Его подтверждение примером из текста</a:t>
          </a:r>
          <a:endParaRPr lang="ru-RU" b="1" dirty="0">
            <a:solidFill>
              <a:srgbClr val="7030A0"/>
            </a:solidFill>
          </a:endParaRPr>
        </a:p>
      </dgm:t>
    </dgm:pt>
    <dgm:pt modelId="{57EA0217-8D0B-4C4D-B36B-038526DC37C3}" type="parTrans" cxnId="{A7E3FFA0-9C25-4562-9CB0-91ED88DEF089}">
      <dgm:prSet/>
      <dgm:spPr/>
      <dgm:t>
        <a:bodyPr/>
        <a:lstStyle/>
        <a:p>
          <a:endParaRPr lang="ru-RU"/>
        </a:p>
      </dgm:t>
    </dgm:pt>
    <dgm:pt modelId="{0D86819D-0692-43CC-A28E-C819101045E4}" type="sibTrans" cxnId="{A7E3FFA0-9C25-4562-9CB0-91ED88DEF089}">
      <dgm:prSet/>
      <dgm:spPr/>
      <dgm:t>
        <a:bodyPr/>
        <a:lstStyle/>
        <a:p>
          <a:endParaRPr lang="ru-RU"/>
        </a:p>
      </dgm:t>
    </dgm:pt>
    <dgm:pt modelId="{BCAE83E5-8278-4152-AC87-C850B4C21AA3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</a:rPr>
            <a:t>Объяснение, комментарий  ситуации</a:t>
          </a:r>
          <a:endParaRPr lang="ru-RU" b="1" dirty="0">
            <a:solidFill>
              <a:srgbClr val="7030A0"/>
            </a:solidFill>
          </a:endParaRPr>
        </a:p>
      </dgm:t>
    </dgm:pt>
    <dgm:pt modelId="{5BBCE632-86AE-4D4F-9375-61EAE2AD4D86}" type="parTrans" cxnId="{6B291F11-C602-4169-A4D0-718FCD8B435D}">
      <dgm:prSet/>
      <dgm:spPr/>
      <dgm:t>
        <a:bodyPr/>
        <a:lstStyle/>
        <a:p>
          <a:endParaRPr lang="ru-RU"/>
        </a:p>
      </dgm:t>
    </dgm:pt>
    <dgm:pt modelId="{92E99CDE-72BF-433A-9C22-2F5D42CCEA8F}" type="sibTrans" cxnId="{6B291F11-C602-4169-A4D0-718FCD8B435D}">
      <dgm:prSet/>
      <dgm:spPr/>
      <dgm:t>
        <a:bodyPr/>
        <a:lstStyle/>
        <a:p>
          <a:endParaRPr lang="ru-RU"/>
        </a:p>
      </dgm:t>
    </dgm:pt>
    <dgm:pt modelId="{5259818B-5B12-42D4-9A1F-8E99B081B7EC}" type="pres">
      <dgm:prSet presAssocID="{8252A0EE-89A3-40E6-B32C-3276CF09F283}" presName="Name0" presStyleCnt="0">
        <dgm:presLayoutVars>
          <dgm:dir/>
          <dgm:resizeHandles val="exact"/>
        </dgm:presLayoutVars>
      </dgm:prSet>
      <dgm:spPr/>
    </dgm:pt>
    <dgm:pt modelId="{7D5A9727-0C74-42DC-8EB3-5378361D92D4}" type="pres">
      <dgm:prSet presAssocID="{F92E7F0F-C6B1-4344-AC67-D3415C8F1988}" presName="node" presStyleLbl="node1" presStyleIdx="0" presStyleCnt="3" custScaleX="221613" custScaleY="157951">
        <dgm:presLayoutVars>
          <dgm:bulletEnabled val="1"/>
        </dgm:presLayoutVars>
      </dgm:prSet>
      <dgm:spPr/>
    </dgm:pt>
    <dgm:pt modelId="{A44A0F95-F159-4EAF-AFDE-395745026CF3}" type="pres">
      <dgm:prSet presAssocID="{423B8BB3-8760-4282-B5C0-ABEE758B387E}" presName="sibTrans" presStyleLbl="sibTrans2D1" presStyleIdx="0" presStyleCnt="3"/>
      <dgm:spPr/>
    </dgm:pt>
    <dgm:pt modelId="{F48AFC15-2A91-4FEF-8D31-922F8ACC9564}" type="pres">
      <dgm:prSet presAssocID="{423B8BB3-8760-4282-B5C0-ABEE758B387E}" presName="connectorText" presStyleLbl="sibTrans2D1" presStyleIdx="0" presStyleCnt="3"/>
      <dgm:spPr/>
    </dgm:pt>
    <dgm:pt modelId="{FCD7ED1F-85A8-4C86-A9D3-561753F580BE}" type="pres">
      <dgm:prSet presAssocID="{3FDD48DE-AA2C-44D1-9C9A-4D0F97CFB0BC}" presName="node" presStyleLbl="node1" presStyleIdx="1" presStyleCnt="3" custScaleX="119215" custScaleY="144784">
        <dgm:presLayoutVars>
          <dgm:bulletEnabled val="1"/>
        </dgm:presLayoutVars>
      </dgm:prSet>
      <dgm:spPr/>
    </dgm:pt>
    <dgm:pt modelId="{694C19B4-CB79-4634-876C-D36E0E751E83}" type="pres">
      <dgm:prSet presAssocID="{0D86819D-0692-43CC-A28E-C819101045E4}" presName="sibTrans" presStyleLbl="sibTrans2D1" presStyleIdx="1" presStyleCnt="3"/>
      <dgm:spPr/>
    </dgm:pt>
    <dgm:pt modelId="{CECC34E9-B1FA-4072-86BA-5DA4C6BA186A}" type="pres">
      <dgm:prSet presAssocID="{0D86819D-0692-43CC-A28E-C819101045E4}" presName="connectorText" presStyleLbl="sibTrans2D1" presStyleIdx="1" presStyleCnt="3"/>
      <dgm:spPr/>
    </dgm:pt>
    <dgm:pt modelId="{D12785F0-40D7-41C2-A19F-5BBFF90A7B71}" type="pres">
      <dgm:prSet presAssocID="{BCAE83E5-8278-4152-AC87-C850B4C21AA3}" presName="node" presStyleLbl="node1" presStyleIdx="2" presStyleCnt="3" custScaleX="109882" custScaleY="135479">
        <dgm:presLayoutVars>
          <dgm:bulletEnabled val="1"/>
        </dgm:presLayoutVars>
      </dgm:prSet>
      <dgm:spPr/>
    </dgm:pt>
    <dgm:pt modelId="{B6740ABB-F986-4CCD-9BAB-6382C63BC487}" type="pres">
      <dgm:prSet presAssocID="{92E99CDE-72BF-433A-9C22-2F5D42CCEA8F}" presName="sibTrans" presStyleLbl="sibTrans2D1" presStyleIdx="2" presStyleCnt="3"/>
      <dgm:spPr/>
    </dgm:pt>
    <dgm:pt modelId="{59F18529-A50D-4F27-B5AD-C02F23D8A359}" type="pres">
      <dgm:prSet presAssocID="{92E99CDE-72BF-433A-9C22-2F5D42CCEA8F}" presName="connectorText" presStyleLbl="sibTrans2D1" presStyleIdx="2" presStyleCnt="3"/>
      <dgm:spPr/>
    </dgm:pt>
  </dgm:ptLst>
  <dgm:cxnLst>
    <dgm:cxn modelId="{DAE98154-C3AC-48F6-993E-FC752C5CAAF2}" type="presOf" srcId="{423B8BB3-8760-4282-B5C0-ABEE758B387E}" destId="{F48AFC15-2A91-4FEF-8D31-922F8ACC9564}" srcOrd="1" destOrd="0" presId="urn:microsoft.com/office/officeart/2005/8/layout/cycle7"/>
    <dgm:cxn modelId="{594E7655-9B53-4B91-ABCD-E2FF096542A5}" type="presOf" srcId="{92E99CDE-72BF-433A-9C22-2F5D42CCEA8F}" destId="{B6740ABB-F986-4CCD-9BAB-6382C63BC487}" srcOrd="0" destOrd="0" presId="urn:microsoft.com/office/officeart/2005/8/layout/cycle7"/>
    <dgm:cxn modelId="{F00EEF20-0849-4553-8256-18F672DEB243}" type="presOf" srcId="{F92E7F0F-C6B1-4344-AC67-D3415C8F1988}" destId="{7D5A9727-0C74-42DC-8EB3-5378361D92D4}" srcOrd="0" destOrd="0" presId="urn:microsoft.com/office/officeart/2005/8/layout/cycle7"/>
    <dgm:cxn modelId="{89BACE02-9778-440C-913F-8D6022632718}" type="presOf" srcId="{423B8BB3-8760-4282-B5C0-ABEE758B387E}" destId="{A44A0F95-F159-4EAF-AFDE-395745026CF3}" srcOrd="0" destOrd="0" presId="urn:microsoft.com/office/officeart/2005/8/layout/cycle7"/>
    <dgm:cxn modelId="{0F9C4D34-7B1E-4EFC-8400-E9030FED7F88}" type="presOf" srcId="{92E99CDE-72BF-433A-9C22-2F5D42CCEA8F}" destId="{59F18529-A50D-4F27-B5AD-C02F23D8A359}" srcOrd="1" destOrd="0" presId="urn:microsoft.com/office/officeart/2005/8/layout/cycle7"/>
    <dgm:cxn modelId="{391B8EBA-F42A-483A-B706-CB9FFD837A4B}" type="presOf" srcId="{0D86819D-0692-43CC-A28E-C819101045E4}" destId="{CECC34E9-B1FA-4072-86BA-5DA4C6BA186A}" srcOrd="1" destOrd="0" presId="urn:microsoft.com/office/officeart/2005/8/layout/cycle7"/>
    <dgm:cxn modelId="{2F9D5782-3161-44E3-AD11-592FAD0633FC}" type="presOf" srcId="{0D86819D-0692-43CC-A28E-C819101045E4}" destId="{694C19B4-CB79-4634-876C-D36E0E751E83}" srcOrd="0" destOrd="0" presId="urn:microsoft.com/office/officeart/2005/8/layout/cycle7"/>
    <dgm:cxn modelId="{22F17B3F-AB38-4E74-93E1-83B123CA946C}" type="presOf" srcId="{8252A0EE-89A3-40E6-B32C-3276CF09F283}" destId="{5259818B-5B12-42D4-9A1F-8E99B081B7EC}" srcOrd="0" destOrd="0" presId="urn:microsoft.com/office/officeart/2005/8/layout/cycle7"/>
    <dgm:cxn modelId="{AC8097AA-31FE-4052-B4F2-F54AD84660D9}" srcId="{8252A0EE-89A3-40E6-B32C-3276CF09F283}" destId="{F92E7F0F-C6B1-4344-AC67-D3415C8F1988}" srcOrd="0" destOrd="0" parTransId="{8BB17699-298D-4F4D-83CD-367518DB7CF4}" sibTransId="{423B8BB3-8760-4282-B5C0-ABEE758B387E}"/>
    <dgm:cxn modelId="{6B291F11-C602-4169-A4D0-718FCD8B435D}" srcId="{8252A0EE-89A3-40E6-B32C-3276CF09F283}" destId="{BCAE83E5-8278-4152-AC87-C850B4C21AA3}" srcOrd="2" destOrd="0" parTransId="{5BBCE632-86AE-4D4F-9375-61EAE2AD4D86}" sibTransId="{92E99CDE-72BF-433A-9C22-2F5D42CCEA8F}"/>
    <dgm:cxn modelId="{64C0DD53-2412-4AFC-92FC-37E39AC10A83}" type="presOf" srcId="{BCAE83E5-8278-4152-AC87-C850B4C21AA3}" destId="{D12785F0-40D7-41C2-A19F-5BBFF90A7B71}" srcOrd="0" destOrd="0" presId="urn:microsoft.com/office/officeart/2005/8/layout/cycle7"/>
    <dgm:cxn modelId="{A7E3FFA0-9C25-4562-9CB0-91ED88DEF089}" srcId="{8252A0EE-89A3-40E6-B32C-3276CF09F283}" destId="{3FDD48DE-AA2C-44D1-9C9A-4D0F97CFB0BC}" srcOrd="1" destOrd="0" parTransId="{57EA0217-8D0B-4C4D-B36B-038526DC37C3}" sibTransId="{0D86819D-0692-43CC-A28E-C819101045E4}"/>
    <dgm:cxn modelId="{359B70F1-0472-4689-AE82-26E364AF6277}" type="presOf" srcId="{3FDD48DE-AA2C-44D1-9C9A-4D0F97CFB0BC}" destId="{FCD7ED1F-85A8-4C86-A9D3-561753F580BE}" srcOrd="0" destOrd="0" presId="urn:microsoft.com/office/officeart/2005/8/layout/cycle7"/>
    <dgm:cxn modelId="{E0B8D826-1C4C-49D4-B4EA-4E77603198B2}" type="presParOf" srcId="{5259818B-5B12-42D4-9A1F-8E99B081B7EC}" destId="{7D5A9727-0C74-42DC-8EB3-5378361D92D4}" srcOrd="0" destOrd="0" presId="urn:microsoft.com/office/officeart/2005/8/layout/cycle7"/>
    <dgm:cxn modelId="{78A55239-9E75-4AC4-904F-EDBA011CB4FE}" type="presParOf" srcId="{5259818B-5B12-42D4-9A1F-8E99B081B7EC}" destId="{A44A0F95-F159-4EAF-AFDE-395745026CF3}" srcOrd="1" destOrd="0" presId="urn:microsoft.com/office/officeart/2005/8/layout/cycle7"/>
    <dgm:cxn modelId="{B58F4AAA-FAC4-4E6B-B659-3DEFFE26B400}" type="presParOf" srcId="{A44A0F95-F159-4EAF-AFDE-395745026CF3}" destId="{F48AFC15-2A91-4FEF-8D31-922F8ACC9564}" srcOrd="0" destOrd="0" presId="urn:microsoft.com/office/officeart/2005/8/layout/cycle7"/>
    <dgm:cxn modelId="{7DFEC3DE-4EEC-41BC-9F63-E56B88A9CDE9}" type="presParOf" srcId="{5259818B-5B12-42D4-9A1F-8E99B081B7EC}" destId="{FCD7ED1F-85A8-4C86-A9D3-561753F580BE}" srcOrd="2" destOrd="0" presId="urn:microsoft.com/office/officeart/2005/8/layout/cycle7"/>
    <dgm:cxn modelId="{C0D0C620-5976-4212-9466-4D2A89B0278B}" type="presParOf" srcId="{5259818B-5B12-42D4-9A1F-8E99B081B7EC}" destId="{694C19B4-CB79-4634-876C-D36E0E751E83}" srcOrd="3" destOrd="0" presId="urn:microsoft.com/office/officeart/2005/8/layout/cycle7"/>
    <dgm:cxn modelId="{C9C84DB8-BF60-4B3F-AACC-980E997E3E8F}" type="presParOf" srcId="{694C19B4-CB79-4634-876C-D36E0E751E83}" destId="{CECC34E9-B1FA-4072-86BA-5DA4C6BA186A}" srcOrd="0" destOrd="0" presId="urn:microsoft.com/office/officeart/2005/8/layout/cycle7"/>
    <dgm:cxn modelId="{5B9A10DF-0D68-4F98-9A10-492A34407769}" type="presParOf" srcId="{5259818B-5B12-42D4-9A1F-8E99B081B7EC}" destId="{D12785F0-40D7-41C2-A19F-5BBFF90A7B71}" srcOrd="4" destOrd="0" presId="urn:microsoft.com/office/officeart/2005/8/layout/cycle7"/>
    <dgm:cxn modelId="{F0BA8C4D-EC16-4E97-938C-20830A0FBD99}" type="presParOf" srcId="{5259818B-5B12-42D4-9A1F-8E99B081B7EC}" destId="{B6740ABB-F986-4CCD-9BAB-6382C63BC487}" srcOrd="5" destOrd="0" presId="urn:microsoft.com/office/officeart/2005/8/layout/cycle7"/>
    <dgm:cxn modelId="{5EAC65EB-77FC-423C-BB57-43232B92E664}" type="presParOf" srcId="{B6740ABB-F986-4CCD-9BAB-6382C63BC487}" destId="{59F18529-A50D-4F27-B5AD-C02F23D8A35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7640CE-F8C4-42EC-84CA-6D610B641E49}">
      <dsp:nvSpPr>
        <dsp:cNvPr id="0" name=""/>
        <dsp:cNvSpPr/>
      </dsp:nvSpPr>
      <dsp:spPr>
        <a:xfrm>
          <a:off x="830579" y="0"/>
          <a:ext cx="9413240" cy="5410200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EDDEC7-D7DE-43EA-969F-57828433D1C4}">
      <dsp:nvSpPr>
        <dsp:cNvPr id="0" name=""/>
        <dsp:cNvSpPr/>
      </dsp:nvSpPr>
      <dsp:spPr>
        <a:xfrm>
          <a:off x="3785" y="1623059"/>
          <a:ext cx="2459295" cy="21640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Подведение к вопросу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9427" y="1728701"/>
        <a:ext cx="2248011" cy="1952796"/>
      </dsp:txXfrm>
    </dsp:sp>
    <dsp:sp modelId="{C9474C6A-1BB2-4AEE-AB71-7BEAF628D802}">
      <dsp:nvSpPr>
        <dsp:cNvPr id="0" name=""/>
        <dsp:cNvSpPr/>
      </dsp:nvSpPr>
      <dsp:spPr>
        <a:xfrm>
          <a:off x="2872963" y="1623059"/>
          <a:ext cx="2459295" cy="21640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Тезис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78605" y="1728701"/>
        <a:ext cx="2248011" cy="1952796"/>
      </dsp:txXfrm>
    </dsp:sp>
    <dsp:sp modelId="{CA8F197D-89DA-473F-BEE7-3428A42BD029}">
      <dsp:nvSpPr>
        <dsp:cNvPr id="0" name=""/>
        <dsp:cNvSpPr/>
      </dsp:nvSpPr>
      <dsp:spPr>
        <a:xfrm>
          <a:off x="5742141" y="1623059"/>
          <a:ext cx="2459295" cy="21640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Доказательства тезиса</a:t>
          </a:r>
        </a:p>
      </dsp:txBody>
      <dsp:txXfrm>
        <a:off x="5847783" y="1728701"/>
        <a:ext cx="2248011" cy="1952796"/>
      </dsp:txXfrm>
    </dsp:sp>
    <dsp:sp modelId="{6F4FDEE4-3FB5-41FD-AD2B-ACEC2B1F970F}">
      <dsp:nvSpPr>
        <dsp:cNvPr id="0" name=""/>
        <dsp:cNvSpPr/>
      </dsp:nvSpPr>
      <dsp:spPr>
        <a:xfrm>
          <a:off x="8611319" y="1623059"/>
          <a:ext cx="2459295" cy="21640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Вывод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716961" y="1728701"/>
        <a:ext cx="2248011" cy="19527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4C5C5B-4432-494B-B0B9-BFD9FD9FCF87}">
      <dsp:nvSpPr>
        <dsp:cNvPr id="0" name=""/>
        <dsp:cNvSpPr/>
      </dsp:nvSpPr>
      <dsp:spPr>
        <a:xfrm>
          <a:off x="0" y="506528"/>
          <a:ext cx="10515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EDE322-039A-49A2-8902-FF0A520DB27E}">
      <dsp:nvSpPr>
        <dsp:cNvPr id="0" name=""/>
        <dsp:cNvSpPr/>
      </dsp:nvSpPr>
      <dsp:spPr>
        <a:xfrm>
          <a:off x="483444" y="19448"/>
          <a:ext cx="7360920" cy="97416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Убедить в своей точке зрения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530999" y="67003"/>
        <a:ext cx="7265810" cy="879050"/>
      </dsp:txXfrm>
    </dsp:sp>
    <dsp:sp modelId="{8F764596-6996-41C2-A994-EB8045E0D8B2}">
      <dsp:nvSpPr>
        <dsp:cNvPr id="0" name=""/>
        <dsp:cNvSpPr/>
      </dsp:nvSpPr>
      <dsp:spPr>
        <a:xfrm>
          <a:off x="0" y="2003409"/>
          <a:ext cx="10515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E78D26-513E-410A-8FE9-110E17D25144}">
      <dsp:nvSpPr>
        <dsp:cNvPr id="0" name=""/>
        <dsp:cNvSpPr/>
      </dsp:nvSpPr>
      <dsp:spPr>
        <a:xfrm>
          <a:off x="525780" y="1516329"/>
          <a:ext cx="7360920" cy="97416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Установить причинно-следственные связи между явлениями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573335" y="1563884"/>
        <a:ext cx="7265810" cy="879050"/>
      </dsp:txXfrm>
    </dsp:sp>
    <dsp:sp modelId="{379D75AA-FDF4-4C50-A4AF-71A63BAEC459}">
      <dsp:nvSpPr>
        <dsp:cNvPr id="0" name=""/>
        <dsp:cNvSpPr/>
      </dsp:nvSpPr>
      <dsp:spPr>
        <a:xfrm>
          <a:off x="0" y="3500289"/>
          <a:ext cx="10515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B9E8EF-DCB6-4E63-84AF-3A6185F605CF}">
      <dsp:nvSpPr>
        <dsp:cNvPr id="0" name=""/>
        <dsp:cNvSpPr/>
      </dsp:nvSpPr>
      <dsp:spPr>
        <a:xfrm>
          <a:off x="525780" y="3013209"/>
          <a:ext cx="7360920" cy="97416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Привести факты, доказательства, аргументы, на основе которых строятся выводы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573335" y="3060764"/>
        <a:ext cx="7265810" cy="8790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F2C480-5CD4-45CA-9C45-803181D61A01}">
      <dsp:nvSpPr>
        <dsp:cNvPr id="0" name=""/>
        <dsp:cNvSpPr/>
      </dsp:nvSpPr>
      <dsp:spPr>
        <a:xfrm rot="16200000">
          <a:off x="2338" y="4"/>
          <a:ext cx="4348981" cy="435132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0000"/>
              </a:solidFill>
            </a:rPr>
            <a:t>Почему?</a:t>
          </a:r>
          <a:endParaRPr lang="ru-RU" sz="3200" b="1" kern="1200" dirty="0">
            <a:solidFill>
              <a:srgbClr val="FF0000"/>
            </a:solidFill>
          </a:endParaRPr>
        </a:p>
      </dsp:txBody>
      <dsp:txXfrm rot="5400000">
        <a:off x="1164" y="1088423"/>
        <a:ext cx="3590257" cy="2174491"/>
      </dsp:txXfrm>
    </dsp:sp>
    <dsp:sp modelId="{4EF8E059-F5DE-44D9-BD83-AF52F796CF73}">
      <dsp:nvSpPr>
        <dsp:cNvPr id="0" name=""/>
        <dsp:cNvSpPr/>
      </dsp:nvSpPr>
      <dsp:spPr>
        <a:xfrm rot="5400000">
          <a:off x="6164280" y="1178"/>
          <a:ext cx="4348981" cy="4348981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Найдите в тексте </a:t>
          </a:r>
          <a:r>
            <a:rPr lang="ru-RU" sz="3200" b="1" kern="1200" dirty="0" smtClean="0">
              <a:solidFill>
                <a:srgbClr val="FF0000"/>
              </a:solidFill>
            </a:rPr>
            <a:t>аргументы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0000"/>
              </a:solidFill>
            </a:rPr>
            <a:t>(ответы)  на данный вопрос!</a:t>
          </a:r>
          <a:endParaRPr lang="ru-RU" sz="3200" b="1" kern="1200" dirty="0">
            <a:solidFill>
              <a:srgbClr val="FF0000"/>
            </a:solidFill>
          </a:endParaRPr>
        </a:p>
      </dsp:txBody>
      <dsp:txXfrm rot="-5400000">
        <a:off x="6925352" y="1088423"/>
        <a:ext cx="3587909" cy="21744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CE8792-CCF1-4228-924C-761FBE419295}">
      <dsp:nvSpPr>
        <dsp:cNvPr id="0" name=""/>
        <dsp:cNvSpPr/>
      </dsp:nvSpPr>
      <dsp:spPr>
        <a:xfrm>
          <a:off x="4465805" y="57817"/>
          <a:ext cx="6682369" cy="1399134"/>
        </a:xfrm>
        <a:prstGeom prst="rightArrow">
          <a:avLst>
            <a:gd name="adj1" fmla="val 75000"/>
            <a:gd name="adj2" fmla="val 50000"/>
          </a:avLst>
        </a:prstGeom>
        <a:solidFill>
          <a:srgbClr val="FFFF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Для 9.1- </a:t>
          </a:r>
          <a:r>
            <a:rPr lang="ru-RU" sz="2000" b="1" kern="1200" dirty="0" smtClean="0"/>
            <a:t>Назвать </a:t>
          </a:r>
          <a:r>
            <a:rPr lang="ru-RU" sz="2000" kern="1200" dirty="0" smtClean="0"/>
            <a:t>языковое явление, его значение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Для 9.2 - </a:t>
          </a:r>
          <a:r>
            <a:rPr lang="ru-RU" sz="2000" b="1" kern="1200" dirty="0" smtClean="0"/>
            <a:t>Объяснить</a:t>
          </a:r>
          <a:r>
            <a:rPr lang="ru-RU" sz="2000" kern="1200" dirty="0" smtClean="0"/>
            <a:t> цитируемую фразу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Для 9.3 – Дать </a:t>
          </a:r>
          <a:r>
            <a:rPr lang="ru-RU" sz="2000" b="1" kern="1200" dirty="0" smtClean="0"/>
            <a:t>свое понимание </a:t>
          </a:r>
          <a:r>
            <a:rPr lang="ru-RU" sz="2000" kern="1200" dirty="0" smtClean="0"/>
            <a:t>термина</a:t>
          </a:r>
          <a:endParaRPr lang="ru-RU" sz="2000" kern="1200" dirty="0"/>
        </a:p>
      </dsp:txBody>
      <dsp:txXfrm>
        <a:off x="4465805" y="232709"/>
        <a:ext cx="6157694" cy="1049350"/>
      </dsp:txXfrm>
    </dsp:sp>
    <dsp:sp modelId="{5B3AEB9A-8119-4D9F-A3BE-27DA8664DB06}">
      <dsp:nvSpPr>
        <dsp:cNvPr id="0" name=""/>
        <dsp:cNvSpPr/>
      </dsp:nvSpPr>
      <dsp:spPr>
        <a:xfrm>
          <a:off x="10892" y="2629"/>
          <a:ext cx="4454913" cy="15095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solidFill>
                <a:srgbClr val="FFFF00"/>
              </a:solidFill>
            </a:rPr>
            <a:t>Вступление 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</a:rPr>
            <a:t>тезис</a:t>
          </a:r>
          <a:endParaRPr lang="ru-RU" sz="3300" kern="1200" dirty="0">
            <a:solidFill>
              <a:srgbClr val="002060"/>
            </a:solidFill>
          </a:endParaRPr>
        </a:p>
      </dsp:txBody>
      <dsp:txXfrm>
        <a:off x="84580" y="76317"/>
        <a:ext cx="4307537" cy="1362136"/>
      </dsp:txXfrm>
    </dsp:sp>
    <dsp:sp modelId="{E2D5E057-1610-42B6-8445-96138FF5E021}">
      <dsp:nvSpPr>
        <dsp:cNvPr id="0" name=""/>
        <dsp:cNvSpPr/>
      </dsp:nvSpPr>
      <dsp:spPr>
        <a:xfrm>
          <a:off x="4465805" y="1652055"/>
          <a:ext cx="6682369" cy="1557950"/>
        </a:xfrm>
        <a:prstGeom prst="rightArrow">
          <a:avLst>
            <a:gd name="adj1" fmla="val 75000"/>
            <a:gd name="adj2" fmla="val 50000"/>
          </a:avLst>
        </a:prstGeom>
        <a:solidFill>
          <a:srgbClr val="FFFF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Здесь можно использовать связующие предложения: </a:t>
          </a:r>
          <a:endParaRPr lang="ru-R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1" kern="1200" dirty="0" smtClean="0">
              <a:solidFill>
                <a:srgbClr val="0070C0"/>
              </a:solidFill>
            </a:rPr>
            <a:t>Попробую это доказать</a:t>
          </a:r>
          <a:endParaRPr lang="ru-RU" sz="1800" b="0" i="1" kern="1200" dirty="0">
            <a:solidFill>
              <a:srgbClr val="0070C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1" kern="1200" dirty="0" smtClean="0">
              <a:solidFill>
                <a:srgbClr val="0070C0"/>
              </a:solidFill>
            </a:rPr>
            <a:t>В этом можно легко убедиться</a:t>
          </a:r>
          <a:endParaRPr lang="ru-RU" sz="1800" b="0" i="1" kern="1200" dirty="0">
            <a:solidFill>
              <a:srgbClr val="0070C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1" kern="1200" dirty="0" smtClean="0">
              <a:solidFill>
                <a:srgbClr val="0070C0"/>
              </a:solidFill>
            </a:rPr>
            <a:t>В данном тексте есть яркий пример</a:t>
          </a:r>
          <a:endParaRPr lang="ru-RU" sz="1800" b="0" i="1" kern="1200" dirty="0">
            <a:solidFill>
              <a:srgbClr val="0070C0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4465805" y="1846799"/>
        <a:ext cx="6098138" cy="1168462"/>
      </dsp:txXfrm>
    </dsp:sp>
    <dsp:sp modelId="{EF3E35BB-FC4F-40FB-A9CA-3DD927F3597B}">
      <dsp:nvSpPr>
        <dsp:cNvPr id="0" name=""/>
        <dsp:cNvSpPr/>
      </dsp:nvSpPr>
      <dsp:spPr>
        <a:xfrm>
          <a:off x="10892" y="1731463"/>
          <a:ext cx="4454913" cy="13991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</a:rPr>
            <a:t>Переход к основной части</a:t>
          </a:r>
          <a:endParaRPr lang="ru-RU" sz="3300" kern="1200" dirty="0">
            <a:solidFill>
              <a:srgbClr val="002060"/>
            </a:solidFill>
          </a:endParaRPr>
        </a:p>
      </dsp:txBody>
      <dsp:txXfrm>
        <a:off x="79192" y="1799763"/>
        <a:ext cx="4318313" cy="1262534"/>
      </dsp:txXfrm>
    </dsp:sp>
    <dsp:sp modelId="{955BDC77-E217-4B15-901A-0BDBDE9D8697}">
      <dsp:nvSpPr>
        <dsp:cNvPr id="0" name=""/>
        <dsp:cNvSpPr/>
      </dsp:nvSpPr>
      <dsp:spPr>
        <a:xfrm>
          <a:off x="4463626" y="3349919"/>
          <a:ext cx="6695440" cy="1399134"/>
        </a:xfrm>
        <a:prstGeom prst="rightArrow">
          <a:avLst>
            <a:gd name="adj1" fmla="val 75000"/>
            <a:gd name="adj2" fmla="val 50000"/>
          </a:avLst>
        </a:prstGeom>
        <a:solidFill>
          <a:srgbClr val="FFFF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Для 9.1 и 9.2- два аргумента из текста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Для 9.3- два аргумента: из текста и из жизни</a:t>
          </a:r>
          <a:endParaRPr lang="ru-RU" sz="2400" kern="1200" dirty="0"/>
        </a:p>
      </dsp:txBody>
      <dsp:txXfrm>
        <a:off x="4463626" y="3524811"/>
        <a:ext cx="6170765" cy="1049350"/>
      </dsp:txXfrm>
    </dsp:sp>
    <dsp:sp modelId="{2FE757ED-AA0E-402C-8104-FD473745638B}">
      <dsp:nvSpPr>
        <dsp:cNvPr id="0" name=""/>
        <dsp:cNvSpPr/>
      </dsp:nvSpPr>
      <dsp:spPr>
        <a:xfrm>
          <a:off x="0" y="3316046"/>
          <a:ext cx="4463626" cy="13991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solidFill>
                <a:srgbClr val="FFFF00"/>
              </a:solidFill>
            </a:rPr>
            <a:t>Основная часть</a:t>
          </a:r>
          <a:endParaRPr lang="ru-RU" sz="3300" b="1" kern="1200" dirty="0">
            <a:solidFill>
              <a:srgbClr val="FFFF00"/>
            </a:solidFill>
          </a:endParaRPr>
        </a:p>
      </dsp:txBody>
      <dsp:txXfrm>
        <a:off x="68300" y="3384346"/>
        <a:ext cx="4327026" cy="1262534"/>
      </dsp:txXfrm>
    </dsp:sp>
    <dsp:sp modelId="{42060C48-C8B4-482B-9363-D314A2132B8B}">
      <dsp:nvSpPr>
        <dsp:cNvPr id="0" name=""/>
        <dsp:cNvSpPr/>
      </dsp:nvSpPr>
      <dsp:spPr>
        <a:xfrm>
          <a:off x="4463626" y="4888968"/>
          <a:ext cx="6695440" cy="1399134"/>
        </a:xfrm>
        <a:prstGeom prst="rightArrow">
          <a:avLst>
            <a:gd name="adj1" fmla="val 75000"/>
            <a:gd name="adj2" fmla="val 50000"/>
          </a:avLst>
        </a:prstGeom>
        <a:solidFill>
          <a:srgbClr val="FFFF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/>
            <a:t>Обращаемся к вступлению </a:t>
          </a:r>
          <a:r>
            <a:rPr lang="ru-RU" sz="2400" kern="1200" dirty="0" smtClean="0"/>
            <a:t>и подводим итог</a:t>
          </a:r>
          <a:endParaRPr lang="ru-RU" sz="2400" kern="1200" dirty="0"/>
        </a:p>
      </dsp:txBody>
      <dsp:txXfrm>
        <a:off x="4463626" y="5063860"/>
        <a:ext cx="6170765" cy="1049350"/>
      </dsp:txXfrm>
    </dsp:sp>
    <dsp:sp modelId="{01E9995B-116C-4B6C-996B-D4EFA85C725F}">
      <dsp:nvSpPr>
        <dsp:cNvPr id="0" name=""/>
        <dsp:cNvSpPr/>
      </dsp:nvSpPr>
      <dsp:spPr>
        <a:xfrm>
          <a:off x="0" y="4888968"/>
          <a:ext cx="4463626" cy="13991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solidFill>
                <a:srgbClr val="FFFF00"/>
              </a:solidFill>
            </a:rPr>
            <a:t>Вывод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rgbClr val="002060"/>
              </a:solidFill>
            </a:rPr>
            <a:t>Заключение по тезису</a:t>
          </a:r>
          <a:endParaRPr lang="ru-RU" sz="3300" kern="1200" dirty="0">
            <a:solidFill>
              <a:srgbClr val="002060"/>
            </a:solidFill>
          </a:endParaRPr>
        </a:p>
      </dsp:txBody>
      <dsp:txXfrm>
        <a:off x="68300" y="4957268"/>
        <a:ext cx="4327026" cy="12625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A9727-0C74-42DC-8EB3-5378361D92D4}">
      <dsp:nvSpPr>
        <dsp:cNvPr id="0" name=""/>
        <dsp:cNvSpPr/>
      </dsp:nvSpPr>
      <dsp:spPr>
        <a:xfrm>
          <a:off x="2707543" y="-288457"/>
          <a:ext cx="4995326" cy="17801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</a:rPr>
            <a:t>Цитирование только тогда аргумент, если есть:</a:t>
          </a:r>
          <a:endParaRPr lang="ru-RU" sz="2400" b="1" kern="1200" dirty="0">
            <a:solidFill>
              <a:srgbClr val="FF0000"/>
            </a:solidFill>
          </a:endParaRPr>
        </a:p>
      </dsp:txBody>
      <dsp:txXfrm>
        <a:off x="2759682" y="-236318"/>
        <a:ext cx="4891048" cy="1675890"/>
      </dsp:txXfrm>
    </dsp:sp>
    <dsp:sp modelId="{A44A0F95-F159-4EAF-AFDE-395745026CF3}">
      <dsp:nvSpPr>
        <dsp:cNvPr id="0" name=""/>
        <dsp:cNvSpPr/>
      </dsp:nvSpPr>
      <dsp:spPr>
        <a:xfrm rot="3600000">
          <a:off x="5701314" y="2052635"/>
          <a:ext cx="911009" cy="3944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5819653" y="2131528"/>
        <a:ext cx="674331" cy="236677"/>
      </dsp:txXfrm>
    </dsp:sp>
    <dsp:sp modelId="{FCD7ED1F-85A8-4C86-A9D3-561753F580BE}">
      <dsp:nvSpPr>
        <dsp:cNvPr id="0" name=""/>
        <dsp:cNvSpPr/>
      </dsp:nvSpPr>
      <dsp:spPr>
        <a:xfrm>
          <a:off x="5721994" y="3008024"/>
          <a:ext cx="2687197" cy="16317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7030A0"/>
              </a:solidFill>
            </a:rPr>
            <a:t>Его подтверждение примером из текста</a:t>
          </a:r>
          <a:endParaRPr lang="ru-RU" sz="2300" b="1" kern="1200" dirty="0">
            <a:solidFill>
              <a:srgbClr val="7030A0"/>
            </a:solidFill>
          </a:endParaRPr>
        </a:p>
      </dsp:txBody>
      <dsp:txXfrm>
        <a:off x="5769787" y="3055817"/>
        <a:ext cx="2591611" cy="1536184"/>
      </dsp:txXfrm>
    </dsp:sp>
    <dsp:sp modelId="{694C19B4-CB79-4634-876C-D36E0E751E83}">
      <dsp:nvSpPr>
        <dsp:cNvPr id="0" name=""/>
        <dsp:cNvSpPr/>
      </dsp:nvSpPr>
      <dsp:spPr>
        <a:xfrm rot="10800000">
          <a:off x="4697108" y="3626678"/>
          <a:ext cx="911009" cy="3944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0">
        <a:off x="4815447" y="3705571"/>
        <a:ext cx="674331" cy="236677"/>
      </dsp:txXfrm>
    </dsp:sp>
    <dsp:sp modelId="{D12785F0-40D7-41C2-A19F-5BBFF90A7B71}">
      <dsp:nvSpPr>
        <dsp:cNvPr id="0" name=""/>
        <dsp:cNvSpPr/>
      </dsp:nvSpPr>
      <dsp:spPr>
        <a:xfrm>
          <a:off x="2106408" y="3060459"/>
          <a:ext cx="2476824" cy="1526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7030A0"/>
              </a:solidFill>
            </a:rPr>
            <a:t>Объяснение, комментарий  ситуации</a:t>
          </a:r>
          <a:endParaRPr lang="ru-RU" sz="2300" b="1" kern="1200" dirty="0">
            <a:solidFill>
              <a:srgbClr val="7030A0"/>
            </a:solidFill>
          </a:endParaRPr>
        </a:p>
      </dsp:txBody>
      <dsp:txXfrm>
        <a:off x="2151129" y="3105180"/>
        <a:ext cx="2387382" cy="1437458"/>
      </dsp:txXfrm>
    </dsp:sp>
    <dsp:sp modelId="{B6740ABB-F986-4CCD-9BAB-6382C63BC487}">
      <dsp:nvSpPr>
        <dsp:cNvPr id="0" name=""/>
        <dsp:cNvSpPr/>
      </dsp:nvSpPr>
      <dsp:spPr>
        <a:xfrm rot="18000000">
          <a:off x="3782952" y="2078853"/>
          <a:ext cx="911009" cy="3944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3901291" y="2157746"/>
        <a:ext cx="674331" cy="2366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2B2-A93B-4623-BB27-D5DF10E1B57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A921D-A6D5-4FFC-A4EB-BF6CFE10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140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2B2-A93B-4623-BB27-D5DF10E1B57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A921D-A6D5-4FFC-A4EB-BF6CFE10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331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2B2-A93B-4623-BB27-D5DF10E1B57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A921D-A6D5-4FFC-A4EB-BF6CFE10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41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2B2-A93B-4623-BB27-D5DF10E1B57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A921D-A6D5-4FFC-A4EB-BF6CFE10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94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2B2-A93B-4623-BB27-D5DF10E1B57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A921D-A6D5-4FFC-A4EB-BF6CFE10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12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2B2-A93B-4623-BB27-D5DF10E1B57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A921D-A6D5-4FFC-A4EB-BF6CFE10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814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2B2-A93B-4623-BB27-D5DF10E1B57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A921D-A6D5-4FFC-A4EB-BF6CFE10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2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2B2-A93B-4623-BB27-D5DF10E1B57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A921D-A6D5-4FFC-A4EB-BF6CFE10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28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2B2-A93B-4623-BB27-D5DF10E1B57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A921D-A6D5-4FFC-A4EB-BF6CFE10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038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2B2-A93B-4623-BB27-D5DF10E1B57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A921D-A6D5-4FFC-A4EB-BF6CFE10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28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2B2-A93B-4623-BB27-D5DF10E1B57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A921D-A6D5-4FFC-A4EB-BF6CFE10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520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A42B2-A93B-4623-BB27-D5DF10E1B57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A921D-A6D5-4FFC-A4EB-BF6CFE10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34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Сочинение - рассуждение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24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Еще пример из основной части сочинения: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 не застали Асю. Она, по словам хозяйки, отправилась на </a:t>
            </a:r>
            <a:r>
              <a:rPr lang="ru-RU" b="1" dirty="0" smtClean="0"/>
              <a:t>«развалину». </a:t>
            </a:r>
            <a:r>
              <a:rPr lang="ru-RU" dirty="0" smtClean="0"/>
              <a:t>( Тургенев)</a:t>
            </a:r>
          </a:p>
          <a:p>
            <a:r>
              <a:rPr lang="ru-RU" dirty="0" smtClean="0"/>
              <a:t>Меня поразили строки Маяковского, в которых лирический герой просил </a:t>
            </a:r>
            <a:r>
              <a:rPr lang="ru-RU" b="1" dirty="0" smtClean="0"/>
              <a:t>«в последнем крике </a:t>
            </a:r>
            <a:r>
              <a:rPr lang="ru-RU" b="1" dirty="0" err="1" smtClean="0"/>
              <a:t>выреветь</a:t>
            </a:r>
            <a:r>
              <a:rPr lang="ru-RU" b="1" dirty="0" smtClean="0"/>
              <a:t> // горечь обиженных жалоб».</a:t>
            </a:r>
          </a:p>
          <a:p>
            <a:r>
              <a:rPr lang="ru-RU" dirty="0" smtClean="0"/>
              <a:t>По словам </a:t>
            </a:r>
            <a:r>
              <a:rPr lang="ru-RU" dirty="0"/>
              <a:t>П</a:t>
            </a:r>
            <a:r>
              <a:rPr lang="ru-RU" dirty="0" smtClean="0"/>
              <a:t>исарева Д., </a:t>
            </a:r>
            <a:r>
              <a:rPr lang="ru-RU" b="1" dirty="0" smtClean="0"/>
              <a:t>«неправильное употребление слов ведёт за собой ошибки в области мысли и потом в практике жизни».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25346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rgbClr val="0070C0"/>
                </a:solidFill>
              </a:rPr>
              <a:t>В заключительной части</a:t>
            </a:r>
            <a:endParaRPr lang="ru-RU" b="1" i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27575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Подводим итог своим размышлениям</a:t>
            </a:r>
          </a:p>
          <a:p>
            <a:pPr marL="0" indent="0">
              <a:buNone/>
            </a:pPr>
            <a:endParaRPr lang="ru-RU" sz="4000" b="1" dirty="0" smtClean="0">
              <a:solidFill>
                <a:srgbClr val="00B050"/>
              </a:solidFill>
            </a:endParaRPr>
          </a:p>
          <a:p>
            <a:r>
              <a:rPr lang="ru-RU" sz="4000" b="1" dirty="0" smtClean="0">
                <a:solidFill>
                  <a:srgbClr val="00B050"/>
                </a:solidFill>
              </a:rPr>
              <a:t>Обращаемся снова к вступлению, чтоб подытожить</a:t>
            </a:r>
          </a:p>
          <a:p>
            <a:pPr marL="0" indent="0">
              <a:buNone/>
            </a:pPr>
            <a:endParaRPr lang="ru-RU" sz="4000" b="1" dirty="0" smtClean="0">
              <a:solidFill>
                <a:srgbClr val="00B050"/>
              </a:solidFill>
            </a:endParaRPr>
          </a:p>
          <a:p>
            <a:r>
              <a:rPr lang="ru-RU" sz="4000" b="1" dirty="0" smtClean="0">
                <a:solidFill>
                  <a:srgbClr val="00B050"/>
                </a:solidFill>
              </a:rPr>
              <a:t>Вывод должен быть ёмким, логичным, не противоречить предыдущим высказываниям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061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Все виды рассуждений имеют общую схему построения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6236499"/>
              </p:ext>
            </p:extLst>
          </p:nvPr>
        </p:nvGraphicFramePr>
        <p:xfrm>
          <a:off x="558800" y="1185333"/>
          <a:ext cx="110744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0796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текста- рассуждения:</a:t>
            </a:r>
            <a:endParaRPr lang="ru-RU" b="1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932166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81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Главный вопрос текста- рассуждения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154909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6142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5513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Структура сочинения- рассуждения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3436078"/>
              </p:ext>
            </p:extLst>
          </p:nvPr>
        </p:nvGraphicFramePr>
        <p:xfrm>
          <a:off x="838199" y="855135"/>
          <a:ext cx="11159067" cy="6290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0482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Вступление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Подготовка будущего читателя к восприятию текста. Формулируем тезис. Должно быть небольшим.</a:t>
            </a:r>
          </a:p>
          <a:p>
            <a:pPr marL="0" indent="0">
              <a:buNone/>
            </a:pPr>
            <a:r>
              <a:rPr lang="ru-RU" b="1" dirty="0" smtClean="0"/>
              <a:t>К сочинению 9.2</a:t>
            </a:r>
            <a:r>
              <a:rPr lang="ru-RU" b="1" smtClean="0"/>
              <a:t>: </a:t>
            </a:r>
          </a:p>
          <a:p>
            <a:pPr marL="0" indent="0">
              <a:buNone/>
            </a:pPr>
            <a:r>
              <a:rPr lang="ru-RU" smtClean="0"/>
              <a:t>«</a:t>
            </a:r>
            <a:r>
              <a:rPr lang="ru-RU" dirty="0" smtClean="0"/>
              <a:t>С помощью книги мы совершенствуемся». Так заканчивается предложенный нам для анализа фрагмент произведения Н. Морозова. Автор заставляет нас задуматься над тем, чем является книга для каждого из нас.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8527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Основная часть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/>
          <a:lstStyle/>
          <a:p>
            <a:r>
              <a:rPr lang="ru-RU" dirty="0" smtClean="0"/>
              <a:t>Должна быть больше, чем вступление и заключение.</a:t>
            </a:r>
          </a:p>
          <a:p>
            <a:r>
              <a:rPr lang="ru-RU" dirty="0" smtClean="0"/>
              <a:t>Надо привести два аргумента, подтверждающие рассуждения.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Оформление примеров: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Цитирование предложения( если оно не очень длинное). </a:t>
            </a:r>
            <a:r>
              <a:rPr lang="ru-RU" dirty="0" smtClean="0"/>
              <a:t>ЗП ставятся как при прямой речи/ можно заключить в скобки/ можно часть предложения, а на месте пропуска многоточие.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/>
              <a:t>Указание на номер предложения без цитирования ( если предложение длинное).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06820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Обратите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415700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942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Приведем пример из основной части сочинения: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i="1" dirty="0" smtClean="0"/>
              <a:t>    В тексте чувствуется авторское отношение к книге. Писатель считает, что без книги человечество не смогло бы мыслить, создавать что – либо , писать и читать</a:t>
            </a:r>
            <a:r>
              <a:rPr lang="ru-RU" b="1" i="1" dirty="0" smtClean="0"/>
              <a:t> ( предложение 11). </a:t>
            </a:r>
            <a:r>
              <a:rPr lang="ru-RU" i="1" dirty="0" smtClean="0"/>
              <a:t>Книга – наш учитель и помощник.</a:t>
            </a:r>
          </a:p>
          <a:p>
            <a:pPr marL="0" indent="0">
              <a:buNone/>
            </a:pPr>
            <a:endParaRPr lang="ru-RU" i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i="1" dirty="0"/>
              <a:t> </a:t>
            </a:r>
            <a:r>
              <a:rPr lang="ru-RU" i="1" dirty="0" smtClean="0"/>
              <a:t>      </a:t>
            </a:r>
            <a:r>
              <a:rPr lang="ru-RU" b="1" i="1" dirty="0" smtClean="0"/>
              <a:t>В предложении 13 </a:t>
            </a:r>
            <a:r>
              <a:rPr lang="ru-RU" i="1" dirty="0" smtClean="0"/>
              <a:t>автор используем метафору «горели щеки».</a:t>
            </a:r>
          </a:p>
          <a:p>
            <a:pPr marL="0" indent="0">
              <a:buNone/>
            </a:pPr>
            <a:endParaRPr lang="ru-RU" i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i="1" dirty="0" smtClean="0"/>
              <a:t>       </a:t>
            </a:r>
            <a:r>
              <a:rPr lang="ru-RU" b="1" i="1" dirty="0" smtClean="0"/>
              <a:t>Предложение 32 </a:t>
            </a:r>
            <a:r>
              <a:rPr lang="ru-RU" i="1" dirty="0" smtClean="0"/>
              <a:t>подтверждает мысль о том, что герой дорожил дружбой.</a:t>
            </a:r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endParaRPr lang="ru-RU" i="1" dirty="0" smtClean="0"/>
          </a:p>
          <a:p>
            <a:pPr marL="0" indent="0" algn="ctr">
              <a:buNone/>
            </a:pPr>
            <a:r>
              <a:rPr lang="ru-RU" dirty="0" smtClean="0"/>
              <a:t>Скажите, какой приём мы использовали?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67945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450</Words>
  <Application>Microsoft Office PowerPoint</Application>
  <PresentationFormat>Широкоэкранный</PresentationFormat>
  <Paragraphs>68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Тема Office</vt:lpstr>
      <vt:lpstr>Сочинение - рассуждение</vt:lpstr>
      <vt:lpstr>Все виды рассуждений имеют общую схему построения</vt:lpstr>
      <vt:lpstr>Цель текста- рассуждения:</vt:lpstr>
      <vt:lpstr>Главный вопрос текста- рассуждения:</vt:lpstr>
      <vt:lpstr>Структура сочинения- рассуждения:</vt:lpstr>
      <vt:lpstr>Вступление</vt:lpstr>
      <vt:lpstr>Основная часть</vt:lpstr>
      <vt:lpstr>Обратите внимание!</vt:lpstr>
      <vt:lpstr>Приведем пример из основной части сочинения:</vt:lpstr>
      <vt:lpstr>Еще пример из основной части сочинения:</vt:lpstr>
      <vt:lpstr>В заключительной части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- рассуждение</dc:title>
  <dc:creator>Татьяна Гарцунова</dc:creator>
  <cp:lastModifiedBy>Татьяна Гарцунова</cp:lastModifiedBy>
  <cp:revision>17</cp:revision>
  <dcterms:created xsi:type="dcterms:W3CDTF">2023-01-21T12:08:21Z</dcterms:created>
  <dcterms:modified xsi:type="dcterms:W3CDTF">2023-01-24T13:09:32Z</dcterms:modified>
</cp:coreProperties>
</file>