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60" r:id="rId3"/>
    <p:sldId id="273" r:id="rId4"/>
    <p:sldId id="275" r:id="rId5"/>
    <p:sldId id="281" r:id="rId6"/>
    <p:sldId id="284" r:id="rId7"/>
    <p:sldId id="286" r:id="rId8"/>
    <p:sldId id="295" r:id="rId9"/>
    <p:sldId id="310" r:id="rId10"/>
    <p:sldId id="316" r:id="rId11"/>
    <p:sldId id="314" r:id="rId12"/>
    <p:sldId id="31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020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89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205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298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870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3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10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465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5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87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878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05064"/>
            <a:ext cx="7437512" cy="892696"/>
          </a:xfrm>
        </p:spPr>
        <p:txBody>
          <a:bodyPr>
            <a:normAutofit fontScale="90000"/>
          </a:bodyPr>
          <a:lstStyle/>
          <a:p>
            <a:r>
              <a:rPr lang="ru-RU" sz="6000" i="1" dirty="0" smtClean="0">
                <a:solidFill>
                  <a:srgbClr val="FF0000"/>
                </a:solidFill>
              </a:rPr>
              <a:t>«Путешествие в страну Красивой речи»</a:t>
            </a:r>
            <a:br>
              <a:rPr lang="ru-RU" sz="6000" i="1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868144" y="6144634"/>
            <a:ext cx="294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Воспитатель Левашова М.А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404664"/>
            <a:ext cx="5521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МБДОУ детский сад №7 «Жемчужинка»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737847"/>
            <a:ext cx="3672408" cy="2754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2636912"/>
            <a:ext cx="7406640" cy="135636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ТЕ-ЛЕ-ГА</a:t>
            </a:r>
            <a:b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ЛИ-СА</a:t>
            </a:r>
            <a: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ВА-ЗА</a:t>
            </a:r>
            <a:b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БЕ-РЁ-ЗА</a:t>
            </a:r>
            <a: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ЛИ-СЯ-ТА</a:t>
            </a:r>
            <a:endParaRPr lang="ru-RU" sz="8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88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406640" cy="13563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«Шторм в бутылочке»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6668" y="2060848"/>
            <a:ext cx="4536504" cy="4050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980728"/>
            <a:ext cx="6056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00B0F0"/>
                </a:solidFill>
                <a:effectLst/>
              </a:rPr>
              <a:t>Спасибо за работу</a:t>
            </a:r>
            <a:endParaRPr lang="ru-RU" sz="5400" b="1" cap="none" spc="0" dirty="0">
              <a:ln/>
              <a:solidFill>
                <a:srgbClr val="00B0F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420888"/>
            <a:ext cx="5537007" cy="3654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44624" y="-99392"/>
            <a:ext cx="11056172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ласково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»(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животные)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79" y="836712"/>
            <a:ext cx="7541366" cy="5656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8715404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одним словом»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80728"/>
            <a:ext cx="7488832" cy="5616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188839"/>
            <a:ext cx="7128792" cy="54445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67744" y="476672"/>
            <a:ext cx="4477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-22840"/>
            <a:ext cx="6696744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лишнее»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08720"/>
            <a:ext cx="7511800" cy="5633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113984" cy="796908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«На лугу растут цветы»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24744"/>
            <a:ext cx="7918630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-99392"/>
            <a:ext cx="9145016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Скажи из чего сделано»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836712"/>
            <a:ext cx="7662915" cy="5747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-9939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«Скажи наоборот»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908720"/>
            <a:ext cx="7518900" cy="5639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чего состоят слова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 звуков, частей-слогов)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872" y="1259632"/>
            <a:ext cx="3434031" cy="25755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259632"/>
            <a:ext cx="3909120" cy="29318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3933056"/>
            <a:ext cx="3592983" cy="2694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199</TotalTime>
  <Words>70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Corbel</vt:lpstr>
      <vt:lpstr>Times New Roman</vt:lpstr>
      <vt:lpstr>Базис</vt:lpstr>
      <vt:lpstr>«Путешествие в страну Красивой речи»  </vt:lpstr>
      <vt:lpstr>«Назови ласково»(тема животные)</vt:lpstr>
      <vt:lpstr>«Назови одним словом»</vt:lpstr>
      <vt:lpstr>Презентация PowerPoint</vt:lpstr>
      <vt:lpstr>«Назови лишнее»</vt:lpstr>
      <vt:lpstr>Физминутка «На лугу растут цветы» </vt:lpstr>
      <vt:lpstr>« Скажи из чего сделано»</vt:lpstr>
      <vt:lpstr>«Скажи наоборот»</vt:lpstr>
      <vt:lpstr>«Из чего состоят слова?» (из звуков, частей-слогов)</vt:lpstr>
      <vt:lpstr>ТЕ-ЛЕ-ГА ЛИ-СА ВА-ЗА БЕ-РЁ-ЗА ЛИ-СЯ-ТА</vt:lpstr>
      <vt:lpstr>Дыхательная гимнастика «Шторм в бутылочке»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по развитию речи в старшей группе «Б»:   «Путешествие в страну Красивой речи»  Воспитатель Корнышева Ольга Анатольевна</dc:title>
  <dc:creator>дом</dc:creator>
  <cp:lastModifiedBy>Николай Власов</cp:lastModifiedBy>
  <cp:revision>33</cp:revision>
  <dcterms:created xsi:type="dcterms:W3CDTF">2021-01-16T18:21:32Z</dcterms:created>
  <dcterms:modified xsi:type="dcterms:W3CDTF">2023-02-12T14:18:55Z</dcterms:modified>
</cp:coreProperties>
</file>