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69" r:id="rId6"/>
    <p:sldId id="268" r:id="rId7"/>
    <p:sldId id="267" r:id="rId8"/>
    <p:sldId id="266" r:id="rId9"/>
    <p:sldId id="265" r:id="rId10"/>
    <p:sldId id="260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F8FD"/>
    <a:srgbClr val="ABF3F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3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3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5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07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7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5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5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94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2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7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4.wdp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23" Type="http://schemas.microsoft.com/office/2007/relationships/hdphoto" Target="../media/hdphoto5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3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171449" y="185738"/>
            <a:ext cx="8781481" cy="6535738"/>
          </a:xfrm>
          <a:prstGeom prst="round2DiagRect">
            <a:avLst/>
          </a:prstGeom>
          <a:solidFill>
            <a:srgbClr val="CBF8FD">
              <a:alpha val="67059"/>
            </a:srgb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 contourW="114300">
            <a:bevelT w="177800" h="101600" prst="relaxedInset"/>
            <a:bevelB w="177800" h="101600"/>
            <a:contourClr>
              <a:srgbClr val="0070C0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015" y="5815599"/>
            <a:ext cx="2238527" cy="1095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052" y="51936"/>
            <a:ext cx="3063630" cy="12291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90762" y="5788335"/>
            <a:ext cx="2381238" cy="11274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799239"/>
            <a:ext cx="2252310" cy="11023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3906" y="5799239"/>
            <a:ext cx="2330094" cy="110327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03C3-7EF4-4AC4-9D5B-93196BB8B7DF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58A18-C517-430F-9D74-ABBBABEDA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0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puzzleit.ru/files/puzzles/4/4173/_preview.jpg" TargetMode="External"/><Relationship Id="rId3" Type="http://schemas.openxmlformats.org/officeDocument/2006/relationships/hyperlink" Target="http://ru.faktxeber.com/resimler/haber/822572_421197.jpg" TargetMode="External"/><Relationship Id="rId7" Type="http://schemas.openxmlformats.org/officeDocument/2006/relationships/hyperlink" Target="http://www.&#1083;&#1080;&#1090;&#1089;&#1072;&#1081;&#1090;.&#1088;&#1092;/upload/comments/d47fcba8a3b93422dec9c63a23f99574.jpg" TargetMode="External"/><Relationship Id="rId2" Type="http://schemas.openxmlformats.org/officeDocument/2006/relationships/hyperlink" Target="http://artstilist.ru/kursy_grimjorov/Grim-02.04.13-02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8/101/576/101576866_large_1.jpg" TargetMode="External"/><Relationship Id="rId5" Type="http://schemas.openxmlformats.org/officeDocument/2006/relationships/hyperlink" Target="http://ww4.hdnux.com/photos/12/16/15/2679627/10/628x471.jpg" TargetMode="External"/><Relationship Id="rId4" Type="http://schemas.openxmlformats.org/officeDocument/2006/relationships/hyperlink" Target="http://s44.radikal.ru/i103/0810/69/dee5b2dd7e09.jpg" TargetMode="External"/><Relationship Id="rId9" Type="http://schemas.openxmlformats.org/officeDocument/2006/relationships/hyperlink" Target="http://afisha.westsib.ru/_upload/image/2012/11/butafori/IMG_010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7467" y="1934400"/>
            <a:ext cx="6908800" cy="2123658"/>
          </a:xfrm>
          <a:prstGeom prst="rect">
            <a:avLst/>
          </a:prstGeom>
          <a:solidFill>
            <a:srgbClr val="FFFF00">
              <a:alpha val="58000"/>
            </a:srgb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Театральные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профессии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9600" y="448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06400" y="1371305"/>
            <a:ext cx="584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Возьмитесь за руки, друзья,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И воздух глубоко вдохните,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И то, что расскажу вам я,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За мною следом повторите: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Клянусь отныне и навеки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Театром свято дорожить,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Быть честным, добрым человеком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И Зрителем достойным быть!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Emachines\Desktop\МАСЛЕНИЦА\_pre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74133"/>
            <a:ext cx="3810000" cy="5629275"/>
          </a:xfrm>
          <a:prstGeom prst="rect">
            <a:avLst/>
          </a:prstGeom>
          <a:noFill/>
        </p:spPr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8626517" y="6154251"/>
            <a:ext cx="517483" cy="70374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5143" y="454704"/>
            <a:ext cx="5157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Источники изображений: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399" y="1078830"/>
            <a:ext cx="7368140" cy="34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"/>
              </a:rPr>
              <a:t>http://artstilist.ru/kursy_grimjorov/Grim-02.04.13-023.jpg</a:t>
            </a:r>
            <a:r>
              <a:rPr lang="ru-RU" sz="1600" dirty="0" smtClean="0"/>
              <a:t> ГРИМЕР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89576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</a:t>
            </a:r>
            <a:endParaRPr lang="ru-RU" sz="1600" dirty="0" smtClean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52498" y="1333496"/>
            <a:ext cx="682534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3"/>
              </a:rPr>
              <a:t>http://ru.faktxeber.com/resimler/haber/822572_421197.jpg</a:t>
            </a:r>
            <a:r>
              <a:rPr lang="ru-RU" sz="1600" dirty="0" smtClean="0"/>
              <a:t> ОСВЕТИТЕЛЬ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42872" y="1855650"/>
            <a:ext cx="7693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s44.radikal.ru/i103/0810/69/dee5b2dd7e09.jpg</a:t>
            </a:r>
            <a:r>
              <a:rPr lang="ru-RU" sz="1600" dirty="0" smtClean="0"/>
              <a:t> КОСТЮМЕР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14400" y="2188402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http://ww4.hdnux.com/photos/12/16/15/2679627/10/628x471.jpg</a:t>
            </a:r>
            <a:r>
              <a:rPr lang="ru-RU" dirty="0" smtClean="0"/>
              <a:t> РЕЖИССЕР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65198" y="2831868"/>
            <a:ext cx="770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http://img0.liveinternet.ru/images/attach/c/8/101/576/101576866_large_1.jpg</a:t>
            </a:r>
            <a:r>
              <a:rPr lang="ru-RU" dirty="0" smtClean="0"/>
              <a:t> ХУДОЖНИК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82132" y="3492268"/>
            <a:ext cx="7806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</a:t>
            </a:r>
            <a:r>
              <a:rPr lang="ru-RU" dirty="0" err="1" smtClean="0">
                <a:hlinkClick r:id="rId7"/>
              </a:rPr>
              <a:t>литсайт.рф</a:t>
            </a:r>
            <a:r>
              <a:rPr lang="ru-RU" dirty="0" smtClean="0">
                <a:hlinkClick r:id="rId7"/>
              </a:rPr>
              <a:t>/</a:t>
            </a:r>
            <a:r>
              <a:rPr lang="en-US" dirty="0" smtClean="0">
                <a:hlinkClick r:id="rId7"/>
              </a:rPr>
              <a:t>upload/comments/d47fcba8a3b93422dec9c63a23f99574.jpg</a:t>
            </a:r>
            <a:r>
              <a:rPr lang="ru-RU" dirty="0" smtClean="0"/>
              <a:t>  артист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963990" y="4144211"/>
            <a:ext cx="68477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12800" algn="l"/>
              </a:tabLst>
            </a:pPr>
            <a:r>
              <a:rPr lang="en-US" sz="1600" dirty="0" smtClean="0">
                <a:hlinkClick r:id="rId8"/>
              </a:rPr>
              <a:t>http://puzzleit.ru/files/puzzles/4/4173/_preview.jpg</a:t>
            </a:r>
            <a:r>
              <a:rPr lang="ru-RU" sz="1600" dirty="0" smtClean="0"/>
              <a:t>  незнайка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61357" y="451009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http://afisha.westsib.ru/_upload/image/2012/11/butafori/IMG_0101.JPG</a:t>
            </a:r>
            <a:r>
              <a:rPr lang="ru-RU" dirty="0" smtClean="0"/>
              <a:t> бутафор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36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90532" y="538843"/>
            <a:ext cx="4021667" cy="5646587"/>
          </a:xfrm>
          <a:prstGeom prst="flowChartDocument">
            <a:avLst/>
          </a:prstGeom>
          <a:solidFill>
            <a:srgbClr val="FF0000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2700" b="1" dirty="0" smtClean="0"/>
              <a:t>Дорогие ребята!</a:t>
            </a:r>
          </a:p>
          <a:p>
            <a:pPr algn="ctr"/>
            <a:r>
              <a:rPr lang="ru-RU" sz="2700" b="1" dirty="0" smtClean="0"/>
              <a:t>Помогите Незнайке </a:t>
            </a:r>
          </a:p>
          <a:p>
            <a:pPr algn="ctr"/>
            <a:r>
              <a:rPr lang="ru-RU" sz="2700" b="1" dirty="0" smtClean="0"/>
              <a:t>разобраться  с театральными</a:t>
            </a:r>
          </a:p>
          <a:p>
            <a:pPr algn="ctr"/>
            <a:r>
              <a:rPr lang="ru-RU" sz="2700" b="1" dirty="0" smtClean="0"/>
              <a:t>профессиями.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Чтобы проверить свой ответ, нужно нажать на карточку.</a:t>
            </a:r>
            <a:br>
              <a:rPr lang="ru-RU" sz="2700" b="1" dirty="0" smtClean="0"/>
            </a:br>
            <a:r>
              <a:rPr lang="ru-RU" sz="2700" b="1" dirty="0" smtClean="0"/>
              <a:t>Работа ведется по управляющим кнопкам</a:t>
            </a:r>
            <a:r>
              <a:rPr lang="ru-RU" sz="3200" b="1" dirty="0" smtClean="0"/>
              <a:t>. 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2279" y="1225020"/>
            <a:ext cx="3052814" cy="488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48523" y="1086990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РЕЖИССЁР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3734" y="1089592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Есть</a:t>
            </a:r>
          </a:p>
          <a:p>
            <a:pPr algn="ctr"/>
            <a:r>
              <a:rPr lang="ru-RU" sz="3200" b="1" dirty="0" smtClean="0"/>
              <a:t> в оркестре дирижер,</a:t>
            </a:r>
            <a:br>
              <a:rPr lang="ru-RU" sz="3200" b="1" dirty="0" smtClean="0"/>
            </a:br>
            <a:r>
              <a:rPr lang="ru-RU" sz="3200" b="1" dirty="0" smtClean="0"/>
              <a:t>А в театре — </a:t>
            </a:r>
            <a:r>
              <a:rPr lang="ru-RU" sz="3200" dirty="0" smtClean="0"/>
              <a:t>… </a:t>
            </a:r>
            <a:endParaRPr lang="ru-RU" sz="3200" b="1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02935" y="1076569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АРТИСТ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19866" y="1089592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Что напишет</a:t>
            </a:r>
          </a:p>
          <a:p>
            <a:pPr algn="ctr"/>
            <a:r>
              <a:rPr lang="ru-RU" sz="3200" b="1" dirty="0" smtClean="0"/>
              <a:t> сценарист,</a:t>
            </a:r>
            <a:br>
              <a:rPr lang="ru-RU" sz="3200" b="1" dirty="0" smtClean="0"/>
            </a:br>
            <a:r>
              <a:rPr lang="ru-RU" sz="3200" b="1" dirty="0" smtClean="0"/>
              <a:t>То покажет нам… </a:t>
            </a:r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350" y="1127369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БУТАФОР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3734" y="1089591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Из картона помидор</a:t>
            </a:r>
            <a:br>
              <a:rPr lang="ru-RU" sz="3200" b="1" dirty="0" smtClean="0"/>
            </a:br>
            <a:r>
              <a:rPr lang="ru-RU" sz="3200" b="1" dirty="0" smtClean="0"/>
              <a:t>Ловко сделал…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70016" y="1110436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ОСВЕТИТЕЛЬ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3734" y="1106525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Чтобы лучше видел зритель,</a:t>
            </a:r>
            <a:br>
              <a:rPr lang="ru-RU" sz="3200" b="1" dirty="0" smtClean="0"/>
            </a:br>
            <a:r>
              <a:rPr lang="ru-RU" sz="3200" b="1" dirty="0" smtClean="0"/>
              <a:t>Есть в театре…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02284" y="1144302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ГРИМЁР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19866" y="1123459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Был человек, </a:t>
            </a:r>
          </a:p>
          <a:p>
            <a:pPr algn="ctr"/>
            <a:r>
              <a:rPr lang="ru-RU" sz="3200" b="1" dirty="0" smtClean="0"/>
              <a:t>а стал актер:</a:t>
            </a:r>
            <a:br>
              <a:rPr lang="ru-RU" sz="3200" b="1" dirty="0" smtClean="0"/>
            </a:br>
            <a:r>
              <a:rPr lang="ru-RU" sz="3200" b="1" dirty="0" smtClean="0"/>
              <a:t>Его преобразил…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351" y="1127369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КОСТЮМЕР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19867" y="1140392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 костюмов есть размер.</a:t>
            </a:r>
            <a:br>
              <a:rPr lang="ru-RU" sz="3200" b="1" dirty="0" smtClean="0"/>
            </a:br>
            <a:r>
              <a:rPr lang="ru-RU" sz="3200" b="1" dirty="0" smtClean="0"/>
              <a:t>Это знает…</a:t>
            </a:r>
            <a:r>
              <a:rPr lang="ru-RU" sz="3200" b="1" i="1" dirty="0" smtClean="0"/>
              <a:t> </a:t>
            </a:r>
            <a:endParaRPr lang="ru-RU" sz="3200" b="1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350" y="1110435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14657" y="1120856"/>
            <a:ext cx="3996266" cy="494453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ХУДОЖНИК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86000" y="1157325"/>
            <a:ext cx="3996266" cy="4944534"/>
          </a:xfrm>
          <a:prstGeom prst="roundRect">
            <a:avLst/>
          </a:prstGeom>
          <a:solidFill>
            <a:srgbClr val="FF000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Пусть на улице тепло,</a:t>
            </a:r>
            <a:br>
              <a:rPr lang="ru-RU" sz="2800" b="1" dirty="0" smtClean="0"/>
            </a:br>
            <a:r>
              <a:rPr lang="ru-RU" sz="2800" b="1" dirty="0" smtClean="0"/>
              <a:t>Но на сцене — снег и дождик.</a:t>
            </a:r>
            <a:br>
              <a:rPr lang="ru-RU" sz="2800" b="1" dirty="0" smtClean="0"/>
            </a:br>
            <a:r>
              <a:rPr lang="ru-RU" sz="2800" b="1" dirty="0" smtClean="0"/>
              <a:t>Нарисует </a:t>
            </a:r>
          </a:p>
          <a:p>
            <a:pPr algn="ctr"/>
            <a:r>
              <a:rPr lang="ru-RU" sz="2800" b="1" dirty="0" smtClean="0"/>
              <a:t>нам его</a:t>
            </a:r>
          </a:p>
          <a:p>
            <a:pPr algn="ctr"/>
            <a:r>
              <a:rPr lang="ru-RU" sz="2800" b="1" dirty="0" smtClean="0"/>
              <a:t>Замечательный…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8417" y="1144302"/>
            <a:ext cx="3996266" cy="494453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 descr="C:\Users\QWER\AppData\Local\Microsoft\Windows\Temporary Internet Files\Content.IE5\ZIS3MY42\MC9003539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7875" y="206477"/>
            <a:ext cx="192881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28000" y="6146800"/>
            <a:ext cx="1016000" cy="44026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9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351D8B"/>
      </a:hlink>
      <a:folHlink>
        <a:srgbClr val="AD2751"/>
      </a:folHlink>
    </a:clrScheme>
    <a:fontScheme name="Consolas/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103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Consolas</vt:lpstr>
      <vt:lpstr>Times New Roman</vt:lpstr>
      <vt:lpstr>Verdana</vt:lpstr>
      <vt:lpstr>Тема Office</vt:lpstr>
      <vt:lpstr>Презентация PowerPoint</vt:lpstr>
      <vt:lpstr>Дорогие ребята! Помогите Незнайке  разобраться  с театральными профессиями.  Чтобы проверить свой ответ, нужно нажать на карточку. Работа ведется по управляющим кнопкам.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RePack by Diakov</cp:lastModifiedBy>
  <cp:revision>35</cp:revision>
  <dcterms:created xsi:type="dcterms:W3CDTF">2014-07-11T15:56:53Z</dcterms:created>
  <dcterms:modified xsi:type="dcterms:W3CDTF">2023-02-12T13:40:37Z</dcterms:modified>
</cp:coreProperties>
</file>