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ECB1D-89E4-4680-86CD-7CDAC2DB1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B84397-7C58-4596-85A6-63CBD9218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9B73E3-A539-4204-95BA-55CD62F3F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A2DCD8-50B1-4567-AF41-63FCA5082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E48C65-7407-4B17-829E-BC4567F4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5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338CB-B13C-44ED-809A-531AD8F33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57D09F-5C5E-4F07-9F57-6F5B5EED4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20C35E-4A93-4A1F-AED0-16A1E74BF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275242-AC73-4A19-A99D-333D4927E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8E817F-DB16-4D6D-BB78-A069F55FB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17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32EA3A-EB51-4102-B594-3600E1FAD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3E7440-923C-470E-BBDA-E30B22DF6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BD538F-5E89-40FF-8F33-FD5614842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B6AE50-ADEB-4EAC-9997-ABD407334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165C9F-D30A-43FD-9026-95336787B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34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D312-6D70-401E-963F-2AC9288F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06201-08D3-4536-92EE-1E2896849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358446-B622-4054-BC5C-921611694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9290E4-A891-4558-9832-B1B477320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6A3B95-419B-4C44-BDC9-8E95C3634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946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CE84E-BBF3-4E1F-9F03-593DF77E2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AFA6D1-D3A4-4E08-873D-1935B7018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B22E78-5831-4DF4-89C7-2C5D5575F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323401-0714-444E-BBA0-B124D4B92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DF5A2A-F5BC-436F-9AAD-D8F395A41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46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AD5CFD-C652-41FC-AC53-01BC893FB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F8553A-7492-4C9A-B4DD-63DFCA75B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22CE62-A92D-419C-9308-BF65F99DD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9BB76-3424-43DB-87B9-921B8BD47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5E0FD9-1C91-46BC-8C70-0480561CC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B92F48-F714-4F59-B3B3-2B977BABA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61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5EF2D0-CCEE-48C1-8DC6-0E6C123CC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894AF2-1E9C-448A-8FAC-4320B0E67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02E549-CCB9-4B2C-873D-EF725B845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BF96CFC-6B67-486F-A291-4C6D05918A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F4534E-ADA8-4048-A52E-0F63FBEE93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BCE581-1FF9-4969-BDEC-7DA36E7A7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4F57DB6-85E4-43F1-9A1D-D9D92EE1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540F6D-4E06-4522-80AD-D54947DC5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78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40A79-88D7-4C29-9738-AB5CC598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42575EA-F8D1-4A5D-BD55-8AD9698D0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90AE5CD-8654-46E1-A5E9-85B0FCCB7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F279E5-98BE-4B76-BDB5-928D88E1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5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2D5E15D-639A-4EA9-A6CA-55C4C3C71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E161FE3-358A-4425-BBD7-1A5149DD8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92B6C6-0E42-46C3-8623-9B91EF3B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896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916A4-638D-47F8-ACDA-ED3B3E820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973E47-A498-4A38-ABAB-715CF920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498961-3C53-48D8-B317-C6BCA3244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B1512E-C261-4A89-9167-2F571195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F4129C-50C1-4DED-B14F-D191136A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BD17AC-9930-4F6D-A988-CA5923A3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0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22878-150E-45D8-8912-373F8529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55393D-5312-4F76-90FA-BD61940FA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8EE022-F853-422B-9587-4C18F6EFC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358E6B-90DE-4AAD-92A8-76A07823B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A37E3B-E825-47BD-AE94-43B60C14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B2D33D-95B0-4124-AD05-1DA5F83D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5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9F929-A98A-4223-86DC-B9599F3CB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D80FCC-CB98-4903-A0AD-26D5E4B2B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5FACFF-A9BE-49EC-A802-4A8BC27F14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9F1DB-32E6-4E06-BF58-2D674C71CF9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FE2DB5-7DD6-4BBA-9F75-A6A10DF86A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A49B62-9E51-4C01-AB4C-7E25F8538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F08F7-87C8-4E4D-A4F5-081963DA1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5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ingvitech.com/rukovodstva/kak-uznat-mac-adres-kompyutera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7F6FD0D-604E-464E-9D77-E6648E096A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432" b="42565"/>
          <a:stretch/>
        </p:blipFill>
        <p:spPr bwMode="auto">
          <a:xfrm>
            <a:off x="250166" y="373091"/>
            <a:ext cx="11410425" cy="581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712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6D708D8-7741-4F4E-AB4C-DF618B1448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95"/>
          <a:stretch/>
        </p:blipFill>
        <p:spPr bwMode="auto">
          <a:xfrm>
            <a:off x="869863" y="571499"/>
            <a:ext cx="9723375" cy="633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690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668EF128-4B89-4AE3-8957-D2C2BDCF2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059" y="54993"/>
            <a:ext cx="8997351" cy="674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81631E-3367-4981-932C-DDB43126582D}"/>
              </a:ext>
            </a:extLst>
          </p:cNvPr>
          <p:cNvSpPr/>
          <p:nvPr/>
        </p:nvSpPr>
        <p:spPr>
          <a:xfrm>
            <a:off x="7962181" y="6107502"/>
            <a:ext cx="1880559" cy="3709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1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51016A7-37AB-4654-85AE-B8EEF78A4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83"/>
          <a:stretch/>
        </p:blipFill>
        <p:spPr bwMode="auto">
          <a:xfrm>
            <a:off x="940279" y="126161"/>
            <a:ext cx="9480430" cy="63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46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F9CD16E-E784-4827-A7E3-008CCAF624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</a:t>
            </a:r>
            <a:r>
              <a:rPr lang="en-US" dirty="0"/>
              <a:t> </a:t>
            </a:r>
            <a:r>
              <a:rPr lang="ru-RU" dirty="0"/>
              <a:t>как узнать мак адрес компьютера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D1904C79-8FFC-4D6E-B8B5-638F91E56F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https://pingvitech.com/rukovodstva/kak-uznat-mac-adres-kompyutera/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652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E37363E-B545-4809-98FF-133BE3E854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7" b="9593"/>
          <a:stretch/>
        </p:blipFill>
        <p:spPr bwMode="auto">
          <a:xfrm>
            <a:off x="810883" y="571500"/>
            <a:ext cx="9708655" cy="56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65271F-491A-4DA4-BEAF-71ECA2AFB3FF}"/>
              </a:ext>
            </a:extLst>
          </p:cNvPr>
          <p:cNvSpPr/>
          <p:nvPr/>
        </p:nvSpPr>
        <p:spPr>
          <a:xfrm>
            <a:off x="2967487" y="4209691"/>
            <a:ext cx="4252822" cy="405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46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FAE394B7-A591-4C38-A6BB-BBF7DC5051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50"/>
          <a:stretch/>
        </p:blipFill>
        <p:spPr bwMode="auto">
          <a:xfrm>
            <a:off x="331013" y="571500"/>
            <a:ext cx="11298927" cy="548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6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13FC43B4-DC41-4F6F-894B-B4CD8E96BC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1"/>
          <a:stretch/>
        </p:blipFill>
        <p:spPr bwMode="auto">
          <a:xfrm>
            <a:off x="465826" y="114300"/>
            <a:ext cx="10903789" cy="660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C5F2EF0-2C0D-43FD-BC44-1226502BBC88}"/>
              </a:ext>
            </a:extLst>
          </p:cNvPr>
          <p:cNvSpPr/>
          <p:nvPr/>
        </p:nvSpPr>
        <p:spPr>
          <a:xfrm>
            <a:off x="8747185" y="6314536"/>
            <a:ext cx="2139351" cy="379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79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6EF45C9F-B96C-4FE0-B01C-FA688FCA25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32"/>
          <a:stretch/>
        </p:blipFill>
        <p:spPr bwMode="auto">
          <a:xfrm>
            <a:off x="1397479" y="571499"/>
            <a:ext cx="9608647" cy="640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357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A4C6010-9F9F-493F-8F1B-8E53860C3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06"/>
          <a:stretch/>
        </p:blipFill>
        <p:spPr bwMode="auto">
          <a:xfrm>
            <a:off x="1001921" y="571499"/>
            <a:ext cx="9661011" cy="616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34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9685253-CFFD-47A4-B5B4-9D3EF5632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404" y="571499"/>
            <a:ext cx="8206596" cy="615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E268E0-960D-4E23-9F7F-B0D89AD286C2}"/>
              </a:ext>
            </a:extLst>
          </p:cNvPr>
          <p:cNvSpPr/>
          <p:nvPr/>
        </p:nvSpPr>
        <p:spPr>
          <a:xfrm>
            <a:off x="6745856" y="6072996"/>
            <a:ext cx="2993366" cy="56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330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17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Как как узнать мак адрес компьютера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2022-03-29T18:50:57Z</dcterms:created>
  <dcterms:modified xsi:type="dcterms:W3CDTF">2022-03-29T22:25:26Z</dcterms:modified>
</cp:coreProperties>
</file>