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3EB4C5-D1C6-4E0C-A6B1-4C2EA5536B82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6C0AB0-D236-4467-AD10-C7F7E4B1D7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2060848"/>
            <a:ext cx="7453380" cy="2864609"/>
          </a:xfrm>
        </p:spPr>
        <p:txBody>
          <a:bodyPr/>
          <a:lstStyle/>
          <a:p>
            <a:r>
              <a:rPr lang="ru-RU" dirty="0"/>
              <a:t>Типы и особенности восприятия у детей</a:t>
            </a:r>
          </a:p>
        </p:txBody>
      </p:sp>
    </p:spTree>
    <p:extLst>
      <p:ext uri="{BB962C8B-B14F-4D97-AF65-F5344CB8AC3E}">
        <p14:creationId xmlns:p14="http://schemas.microsoft.com/office/powerpoint/2010/main" val="220911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272807" cy="2276872"/>
          </a:xfrm>
        </p:spPr>
        <p:txBody>
          <a:bodyPr/>
          <a:lstStyle/>
          <a:p>
            <a:r>
              <a:rPr lang="ru-RU" sz="3200" dirty="0"/>
              <a:t>Особенности восприятия у младших дошкольников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5689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Неотделимость свойства от предмета. Большой пушистый тигр в зоопарке будет назван кисой.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При изучении предметов выделяется самая яркая, запоминающая деталь. Именно поэтому широкая шляпа ведьмы на картинке превращает всех элегантных старушек на улице в злых колдуний.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Резкое изменение привычного антуража вокруг знакомого предмета мешает малышу опознать его. Мама и папа в бальных нарядах становятся чужими людьми.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69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6903" cy="1656184"/>
          </a:xfrm>
        </p:spPr>
        <p:txBody>
          <a:bodyPr/>
          <a:lstStyle/>
          <a:p>
            <a:r>
              <a:rPr lang="ru-RU" sz="4000" dirty="0"/>
              <a:t>Восприятие пространства детьми 3 — 4 лет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564904"/>
            <a:ext cx="2520280" cy="388843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Первый шаг опознавание «близкого» пространства, то есть окружающего мира на расстоянии вытянутой руки с игрушкой.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19872" y="2564904"/>
            <a:ext cx="2448272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дальнейшем происходит осознание понятия «далеко-близко», но они не точны. Небольшие статуи на мосту могут казаться куклами, и ребенок вполне может попросить мать достать одну из них.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44208" y="2564904"/>
            <a:ext cx="2448272" cy="388843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Следующий этап – задачи на сравнение длины, ширины и высоты. 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051720" y="1628800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44008" y="162880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444208" y="1628800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3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6863" cy="1080120"/>
          </a:xfrm>
        </p:spPr>
        <p:txBody>
          <a:bodyPr/>
          <a:lstStyle/>
          <a:p>
            <a:r>
              <a:rPr lang="ru-RU" dirty="0" err="1"/>
              <a:t>Цветовосприятие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360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3-4 года дошкольник отчетливо различает 4 основных цвета: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</a:rPr>
              <a:t>Красный</a:t>
            </a:r>
            <a:r>
              <a:rPr lang="ru-RU" sz="2800" dirty="0" smtClean="0">
                <a:solidFill>
                  <a:schemeClr val="accent5"/>
                </a:solidFill>
              </a:rPr>
              <a:t>;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Желтый;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Синий;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Зеленый.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886" y="2348880"/>
            <a:ext cx="5476612" cy="328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88640"/>
            <a:ext cx="8136903" cy="2232248"/>
          </a:xfrm>
        </p:spPr>
        <p:txBody>
          <a:bodyPr/>
          <a:lstStyle/>
          <a:p>
            <a:r>
              <a:rPr lang="ru-RU" sz="3600" dirty="0"/>
              <a:t>Способы развития восприятия дошкольников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700809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Капельки – обучают объединению предметов на основе цветового критерия. При выполнении задания необходимо сложить в емкости кружки соответствующих оттенков.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Зонтики – формируют понимание формы и цвета предметов. Для игры необходимо 4 зонтика основных цветов и картонные геометрические фигуры. Воспитатель сообщает, что пошел дождь, необходимо срочно спрятать кружочки и треугольники под зонтики разных цветов.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Мешочек с секретами – позволяет определить предмет на основе тактильных ощущений. Непрозрачный мешок наполняется игрушками. Ребенок, не глядя, должен описать, что попалось ему в руку.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9054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6632"/>
            <a:ext cx="4176464" cy="6624736"/>
          </a:xfrm>
        </p:spPr>
        <p:txBody>
          <a:bodyPr/>
          <a:lstStyle/>
          <a:p>
            <a:r>
              <a:rPr lang="ru-RU" sz="2400" dirty="0"/>
              <a:t>Регулярные занятия на развитие восприятия у дошкольников обеспечат в дальнейшем формирование целостной, нравственной личности. Такой человек, вероятнее всего, будет иметь нестандартное мышление, высокий уровень креативности.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996952"/>
            <a:ext cx="4714720" cy="347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7632847" cy="323829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7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5328592" cy="33123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Действие и восприятие – те проводники, благодаря которым ребенок познает все, что его окружает. Эти процессы позволяют ребенку из наблюдателя окружающего мира стать его полноценным участником. Начиная с 2-3 лет, детское восприятие вступает в стадию наиболее интенсивного развития.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098" y="3356992"/>
            <a:ext cx="4823473" cy="317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0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32847" cy="2016224"/>
          </a:xfrm>
        </p:spPr>
        <p:txBody>
          <a:bodyPr/>
          <a:lstStyle/>
          <a:p>
            <a:r>
              <a:rPr lang="ru-RU" dirty="0"/>
              <a:t>Восприятие мира в дошкольном возрасте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2204864"/>
            <a:ext cx="4392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Дошкольников привлекают яркие предметы, мелодичные или оригинальные звуки, эмоциональные ситуации. Они воспринимают окружающую действительность непроизвольно, направляя свое внимание на то, что их больше привлекает.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794" y="2852936"/>
            <a:ext cx="4363392" cy="242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2"/>
            <a:ext cx="7478217" cy="5398536"/>
          </a:xfrm>
        </p:spPr>
        <p:txBody>
          <a:bodyPr/>
          <a:lstStyle/>
          <a:p>
            <a:r>
              <a:rPr lang="ru-RU" sz="2400" dirty="0"/>
              <a:t>Восприятие или перцепция – процесс получения и преобразования информации с помощью органов чувств, благодаря которому у человека складывается картина реального мира.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594698" cy="442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7" cy="1080120"/>
          </a:xfrm>
        </p:spPr>
        <p:txBody>
          <a:bodyPr/>
          <a:lstStyle/>
          <a:p>
            <a:r>
              <a:rPr lang="ru-RU" b="0" dirty="0">
                <a:solidFill>
                  <a:srgbClr val="000000"/>
                </a:solidFill>
                <a:effectLst/>
                <a:latin typeface="Roboto"/>
              </a:rPr>
              <a:t>Механизм </a:t>
            </a:r>
            <a:r>
              <a:rPr lang="ru-RU" b="0" dirty="0" smtClean="0">
                <a:solidFill>
                  <a:srgbClr val="000000"/>
                </a:solidFill>
                <a:effectLst/>
                <a:latin typeface="Roboto"/>
              </a:rPr>
              <a:t>восприятия: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Окружающий мир состоит из множества сигналов: это звуки, краски, картинки, осязаемые предметы;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Вдыхая запах или прикасаясь к листу бумаги, малыш оценивает предмет, используя один из органов чувств;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Данная информация поступает в мозг, где рождается ощущение;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Ощущения складываются в комплексную «картинку», образуя восприятие.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52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72807" cy="2664296"/>
          </a:xfrm>
        </p:spPr>
        <p:txBody>
          <a:bodyPr/>
          <a:lstStyle/>
          <a:p>
            <a:r>
              <a:rPr lang="ru-RU" sz="4000" dirty="0"/>
              <a:t>Виды восприятия у дошкольников на основе перцептивных систем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2420888"/>
            <a:ext cx="83529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3200" dirty="0" smtClean="0"/>
              <a:t>Зрительный, позволяющий визуально оценивать все свойства предмета;</a:t>
            </a:r>
          </a:p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3200" dirty="0" smtClean="0"/>
              <a:t>Слуховой, помогающий обучаться речи, распознавать родной язык, чувствовать звуки природы, слышать музыку;</a:t>
            </a:r>
          </a:p>
          <a:p>
            <a:pPr marL="514350" indent="-514350">
              <a:buFont typeface="Wingdings" panose="05000000000000000000" pitchFamily="2" charset="2"/>
              <a:buChar char="v"/>
            </a:pPr>
            <a:r>
              <a:rPr lang="ru-RU" sz="3200" dirty="0" smtClean="0"/>
              <a:t>Осязательный, обеспечивающий познание объекта при помощи прикосновений.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511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24935" cy="1080120"/>
          </a:xfrm>
        </p:spPr>
        <p:txBody>
          <a:bodyPr/>
          <a:lstStyle/>
          <a:p>
            <a:r>
              <a:rPr lang="ru-RU" dirty="0"/>
              <a:t>Слуховое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41764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 помощи слуха ребенок учится распознавать звуки родного языка, слова и слоги. </a:t>
            </a:r>
            <a:r>
              <a:rPr lang="ru-RU" sz="2400" dirty="0"/>
              <a:t>У</a:t>
            </a:r>
            <a:r>
              <a:rPr lang="ru-RU" sz="2400" dirty="0" smtClean="0"/>
              <a:t>же в 1 год начинается формирование фонематического слуха. Еще год требуется малышу, чтобы оформилось принятие всех звуков родного языка и началось формирование звуковой культуры речи.</a:t>
            </a:r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059" y="2060848"/>
            <a:ext cx="4674096" cy="350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1" cy="1296144"/>
          </a:xfrm>
        </p:spPr>
        <p:txBody>
          <a:bodyPr/>
          <a:lstStyle/>
          <a:p>
            <a:r>
              <a:rPr lang="ru-RU" dirty="0"/>
              <a:t>Зрительное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381642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Зрительное восприятие является ведущим в дошкольном возрасте. От него зависит умение читать, видеть красоту мира, оценивать опасность. Его ведущая роль обоснована тем, что зрение позволяет охватить вниманием весь объект в целом, а также увидеть детали.</a:t>
            </a:r>
          </a:p>
          <a:p>
            <a:endParaRPr lang="ru-RU" sz="2000" dirty="0" smtClean="0"/>
          </a:p>
          <a:p>
            <a:r>
              <a:rPr lang="ru-RU" sz="2000" dirty="0" smtClean="0"/>
              <a:t>Зрительные сигналы поступают прежде, чем дошкольник ощупает предмет или попробует на вкус. К тому же, осмотр объекта гораздо безопаснее других способов исследования.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680520" cy="344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6863" cy="1152128"/>
          </a:xfrm>
        </p:spPr>
        <p:txBody>
          <a:bodyPr/>
          <a:lstStyle/>
          <a:p>
            <a:r>
              <a:rPr lang="ru-RU" dirty="0"/>
              <a:t>Тактильное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4392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Тактильное или кинестетическое восприятие напрямую связано с прикосновениями. Младшие дошкольники все еще больше доверяют своим рукам при ознакомлении с новым предметом. Поэтому они так настойчиво просят дать им в руки то, что их заинтересовало.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396" y="3284984"/>
            <a:ext cx="4504848" cy="307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60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647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Типы и особенности восприятия у детей</vt:lpstr>
      <vt:lpstr>Презентация PowerPoint</vt:lpstr>
      <vt:lpstr>Восприятие мира в дошкольном возрасте</vt:lpstr>
      <vt:lpstr>Восприятие или перцепция – процесс получения и преобразования информации с помощью органов чувств, благодаря которому у человека складывается картина реального мира.</vt:lpstr>
      <vt:lpstr>Механизм восприятия:</vt:lpstr>
      <vt:lpstr>Виды восприятия у дошкольников на основе перцептивных систем</vt:lpstr>
      <vt:lpstr>Слуховое</vt:lpstr>
      <vt:lpstr>Зрительное</vt:lpstr>
      <vt:lpstr>Тактильное</vt:lpstr>
      <vt:lpstr>Особенности восприятия у младших дошкольников</vt:lpstr>
      <vt:lpstr>Восприятие пространства детьми 3 — 4 лет</vt:lpstr>
      <vt:lpstr>Цветовосприятие</vt:lpstr>
      <vt:lpstr>Способы развития восприятия дошкольников</vt:lpstr>
      <vt:lpstr>Регулярные занятия на развитие восприятия у дошкольников обеспечат в дальнейшем формирование целостной, нравственной личности. Такой человек, вероятнее всего, будет иметь нестандартное мышление, высокий уровень креативности.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и особенности восприятия у детей</dc:title>
  <dc:creator>Solodownikow</dc:creator>
  <cp:lastModifiedBy>Solodownikow</cp:lastModifiedBy>
  <cp:revision>15</cp:revision>
  <dcterms:created xsi:type="dcterms:W3CDTF">2021-01-16T09:35:58Z</dcterms:created>
  <dcterms:modified xsi:type="dcterms:W3CDTF">2021-01-16T10:18:57Z</dcterms:modified>
</cp:coreProperties>
</file>