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5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BA403-2655-4977-B69C-49F29636AD5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62B7E-2947-40B5-BB88-6CF3951C08D4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0060" y="184482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«Тол»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509120"/>
            <a:ext cx="4169292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err="1" smtClean="0"/>
              <a:t>Ужэз</a:t>
            </a:r>
            <a:r>
              <a:rPr lang="ru-RU" sz="2400" dirty="0" smtClean="0"/>
              <a:t> </a:t>
            </a:r>
            <a:r>
              <a:rPr lang="ru-RU" sz="2400" dirty="0" err="1" smtClean="0"/>
              <a:t>быдэстӥз</a:t>
            </a:r>
            <a:r>
              <a:rPr lang="ru-RU" sz="2400" dirty="0" smtClean="0"/>
              <a:t> 4-тӥ </a:t>
            </a:r>
            <a:r>
              <a:rPr lang="ru-RU" sz="2400" dirty="0" err="1" smtClean="0"/>
              <a:t>классын</a:t>
            </a:r>
            <a:r>
              <a:rPr lang="ru-RU" sz="2400" dirty="0" smtClean="0"/>
              <a:t> </a:t>
            </a:r>
            <a:r>
              <a:rPr lang="ru-RU" sz="2400" dirty="0" err="1" smtClean="0"/>
              <a:t>дышетскись</a:t>
            </a:r>
            <a:r>
              <a:rPr lang="ru-RU" sz="2400" dirty="0" smtClean="0"/>
              <a:t>:</a:t>
            </a:r>
            <a:endParaRPr lang="ru-RU" sz="2400" dirty="0" smtClean="0"/>
          </a:p>
          <a:p>
            <a:pPr algn="l"/>
            <a:r>
              <a:rPr lang="ru-RU" sz="2400" dirty="0" smtClean="0"/>
              <a:t>Петрова Кира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573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5"/>
            <a:ext cx="7941568" cy="424847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2800" dirty="0" err="1" smtClean="0"/>
              <a:t>Асьме</a:t>
            </a:r>
            <a:r>
              <a:rPr lang="ru-RU" sz="2800" dirty="0" smtClean="0"/>
              <a:t> </a:t>
            </a:r>
            <a:r>
              <a:rPr lang="ru-RU" sz="2800" dirty="0" err="1" smtClean="0"/>
              <a:t>шаере</a:t>
            </a:r>
            <a:r>
              <a:rPr lang="ru-RU" sz="2800" dirty="0" smtClean="0"/>
              <a:t> тол яке </a:t>
            </a:r>
            <a:r>
              <a:rPr lang="ru-RU" sz="2800" dirty="0" err="1" smtClean="0"/>
              <a:t>шуркынмонэ</a:t>
            </a:r>
            <a:r>
              <a:rPr lang="ru-RU" sz="2800" dirty="0" smtClean="0"/>
              <a:t>, яке </a:t>
            </a:r>
            <a:r>
              <a:rPr lang="ru-RU" sz="2800" dirty="0" err="1" smtClean="0"/>
              <a:t>толсуре</a:t>
            </a:r>
            <a:r>
              <a:rPr lang="ru-RU" sz="2800" dirty="0" smtClean="0"/>
              <a:t> </a:t>
            </a:r>
            <a:r>
              <a:rPr lang="ru-RU" sz="2800" dirty="0" err="1" smtClean="0"/>
              <a:t>вуэ</a:t>
            </a:r>
            <a:r>
              <a:rPr lang="ru-RU" sz="2800" dirty="0" smtClean="0"/>
              <a:t>. </a:t>
            </a:r>
            <a:r>
              <a:rPr lang="ru-RU" sz="2800" dirty="0" err="1" smtClean="0"/>
              <a:t>Вуэ</a:t>
            </a:r>
            <a:r>
              <a:rPr lang="ru-RU" sz="2800" dirty="0" smtClean="0"/>
              <a:t> со </a:t>
            </a:r>
            <a:r>
              <a:rPr lang="ru-RU" sz="2800" dirty="0" err="1" smtClean="0"/>
              <a:t>каллен</a:t>
            </a:r>
            <a:r>
              <a:rPr lang="ru-RU" sz="2800" dirty="0" smtClean="0"/>
              <a:t> </a:t>
            </a:r>
            <a:r>
              <a:rPr lang="ru-RU" sz="2800" dirty="0" err="1" smtClean="0"/>
              <a:t>небыт</a:t>
            </a:r>
            <a:r>
              <a:rPr lang="ru-RU" sz="2800" dirty="0" smtClean="0"/>
              <a:t> </a:t>
            </a:r>
            <a:r>
              <a:rPr lang="ru-RU" sz="2800" dirty="0" err="1" smtClean="0"/>
              <a:t>лымы</a:t>
            </a:r>
            <a:r>
              <a:rPr lang="ru-RU" sz="2800" dirty="0" smtClean="0"/>
              <a:t> </a:t>
            </a:r>
            <a:r>
              <a:rPr lang="ru-RU" sz="2800" dirty="0" err="1" smtClean="0"/>
              <a:t>вальыса</a:t>
            </a:r>
            <a:r>
              <a:rPr lang="ru-RU" sz="2800" dirty="0" smtClean="0"/>
              <a:t>, яке </a:t>
            </a:r>
            <a:r>
              <a:rPr lang="ru-RU" sz="2800" dirty="0" err="1" smtClean="0"/>
              <a:t>шарт</a:t>
            </a:r>
            <a:r>
              <a:rPr lang="ru-RU" sz="2800" dirty="0" smtClean="0"/>
              <a:t> </a:t>
            </a:r>
            <a:r>
              <a:rPr lang="ru-RU" sz="2800" dirty="0" err="1" smtClean="0"/>
              <a:t>карись</a:t>
            </a:r>
            <a:r>
              <a:rPr lang="ru-RU" sz="2800" dirty="0" smtClean="0"/>
              <a:t> </a:t>
            </a:r>
            <a:r>
              <a:rPr lang="ru-RU" sz="2800" dirty="0" err="1" smtClean="0"/>
              <a:t>кезьытъёсын</a:t>
            </a:r>
            <a:r>
              <a:rPr lang="ru-RU" sz="2800" dirty="0" smtClean="0"/>
              <a:t>.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800" dirty="0" err="1" smtClean="0"/>
              <a:t>Музъем</a:t>
            </a:r>
            <a:r>
              <a:rPr lang="ru-RU" sz="2800" dirty="0" smtClean="0"/>
              <a:t> </a:t>
            </a:r>
            <a:r>
              <a:rPr lang="ru-RU" sz="2800" dirty="0" err="1" smtClean="0"/>
              <a:t>бушаз</a:t>
            </a:r>
            <a:r>
              <a:rPr lang="ru-RU" sz="2800" dirty="0" smtClean="0"/>
              <a:t> </a:t>
            </a:r>
            <a:r>
              <a:rPr lang="ru-RU" sz="2800" dirty="0" err="1" smtClean="0"/>
              <a:t>ини</a:t>
            </a:r>
            <a:r>
              <a:rPr lang="ru-RU" sz="2800" dirty="0" smtClean="0"/>
              <a:t>. </a:t>
            </a:r>
            <a:r>
              <a:rPr lang="ru-RU" sz="2800" dirty="0" err="1" smtClean="0"/>
              <a:t>Бусыос</a:t>
            </a:r>
            <a:r>
              <a:rPr lang="ru-RU" sz="2800" dirty="0" smtClean="0"/>
              <a:t> но </a:t>
            </a:r>
            <a:r>
              <a:rPr lang="ru-RU" sz="2800" dirty="0" err="1" smtClean="0"/>
              <a:t>витё</a:t>
            </a:r>
            <a:r>
              <a:rPr lang="ru-RU" sz="2800" dirty="0" smtClean="0"/>
              <a:t> тол </a:t>
            </a:r>
            <a:r>
              <a:rPr lang="ru-RU" sz="2800" dirty="0" err="1" smtClean="0"/>
              <a:t>куазез</a:t>
            </a:r>
            <a:r>
              <a:rPr lang="ru-RU" sz="2800" dirty="0" smtClean="0"/>
              <a:t>. </a:t>
            </a:r>
            <a:r>
              <a:rPr lang="ru-RU" sz="2800" dirty="0" err="1" smtClean="0"/>
              <a:t>Пӧйшуръёс</a:t>
            </a:r>
            <a:r>
              <a:rPr lang="ru-RU" sz="2800" dirty="0" smtClean="0"/>
              <a:t> тол </a:t>
            </a:r>
            <a:r>
              <a:rPr lang="ru-RU" sz="2800" dirty="0" err="1" smtClean="0"/>
              <a:t>шубазэс</a:t>
            </a:r>
            <a:r>
              <a:rPr lang="ru-RU" sz="2800" dirty="0" smtClean="0"/>
              <a:t> </a:t>
            </a:r>
            <a:r>
              <a:rPr lang="ru-RU" sz="2800" dirty="0" err="1" smtClean="0"/>
              <a:t>дӥсялозы</a:t>
            </a:r>
            <a:r>
              <a:rPr lang="ru-RU" sz="2800" dirty="0" smtClean="0"/>
              <a:t>, </a:t>
            </a:r>
            <a:r>
              <a:rPr lang="ru-RU" sz="2800" dirty="0" err="1" smtClean="0"/>
              <a:t>тылобурдоос</a:t>
            </a:r>
            <a:r>
              <a:rPr lang="ru-RU" sz="2800" dirty="0" smtClean="0"/>
              <a:t> но </a:t>
            </a:r>
            <a:r>
              <a:rPr lang="ru-RU" sz="2800" dirty="0" err="1" smtClean="0"/>
              <a:t>шуныт</a:t>
            </a:r>
            <a:r>
              <a:rPr lang="ru-RU" sz="2800" dirty="0" smtClean="0"/>
              <a:t> пала ни </a:t>
            </a:r>
            <a:r>
              <a:rPr lang="ru-RU" sz="2800" dirty="0" err="1" smtClean="0"/>
              <a:t>лобизы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Тани, </a:t>
            </a:r>
            <a:r>
              <a:rPr lang="ru-RU" sz="2800" dirty="0" err="1" smtClean="0"/>
              <a:t>мамык</a:t>
            </a:r>
            <a:r>
              <a:rPr lang="ru-RU" sz="2800" dirty="0" smtClean="0"/>
              <a:t> </a:t>
            </a:r>
            <a:r>
              <a:rPr lang="ru-RU" sz="2800" dirty="0" err="1" smtClean="0"/>
              <a:t>выллем</a:t>
            </a:r>
            <a:r>
              <a:rPr lang="ru-RU" sz="2800" dirty="0" smtClean="0"/>
              <a:t>, </a:t>
            </a:r>
            <a:r>
              <a:rPr lang="ru-RU" sz="2800" dirty="0" err="1" smtClean="0"/>
              <a:t>тӧдьы</a:t>
            </a:r>
            <a:r>
              <a:rPr lang="ru-RU" sz="2800" dirty="0" smtClean="0"/>
              <a:t> </a:t>
            </a:r>
            <a:r>
              <a:rPr lang="ru-RU" sz="2800" dirty="0" err="1" smtClean="0"/>
              <a:t>лымы</a:t>
            </a:r>
            <a:r>
              <a:rPr lang="ru-RU" sz="2800" dirty="0" smtClean="0"/>
              <a:t> </a:t>
            </a:r>
            <a:r>
              <a:rPr lang="ru-RU" sz="2800" dirty="0" err="1" smtClean="0"/>
              <a:t>музъемез</a:t>
            </a:r>
            <a:r>
              <a:rPr lang="ru-RU" sz="2800" dirty="0" smtClean="0"/>
              <a:t> </a:t>
            </a:r>
            <a:r>
              <a:rPr lang="ru-RU" sz="2800" dirty="0" err="1" smtClean="0"/>
              <a:t>согиз</a:t>
            </a:r>
            <a:r>
              <a:rPr lang="ru-RU" sz="2800" dirty="0" smtClean="0"/>
              <a:t>. </a:t>
            </a:r>
            <a:r>
              <a:rPr lang="ru-RU" sz="2800" dirty="0" err="1" smtClean="0"/>
              <a:t>Пичиос</a:t>
            </a:r>
            <a:r>
              <a:rPr lang="ru-RU" sz="2800" dirty="0" smtClean="0"/>
              <a:t> но </a:t>
            </a:r>
            <a:r>
              <a:rPr lang="ru-RU" sz="2800" dirty="0" err="1" smtClean="0"/>
              <a:t>бадӟымъёс</a:t>
            </a:r>
            <a:r>
              <a:rPr lang="ru-RU" sz="2800" dirty="0" smtClean="0"/>
              <a:t> но </a:t>
            </a:r>
            <a:r>
              <a:rPr lang="ru-RU" sz="2800" dirty="0" err="1" smtClean="0"/>
              <a:t>шумпото</a:t>
            </a:r>
            <a:r>
              <a:rPr lang="ru-RU" sz="2800" dirty="0" smtClean="0"/>
              <a:t> </a:t>
            </a:r>
            <a:r>
              <a:rPr lang="ru-RU" sz="2800" dirty="0" err="1" smtClean="0"/>
              <a:t>нырысь</a:t>
            </a:r>
            <a:r>
              <a:rPr lang="ru-RU" sz="2800" dirty="0" smtClean="0"/>
              <a:t> </a:t>
            </a:r>
            <a:r>
              <a:rPr lang="ru-RU" sz="2800" dirty="0" err="1" smtClean="0"/>
              <a:t>лымылы</a:t>
            </a:r>
            <a:r>
              <a:rPr lang="ru-RU" sz="2800" dirty="0" smtClean="0"/>
              <a:t>. </a:t>
            </a:r>
            <a:r>
              <a:rPr lang="ru-RU" sz="2800" dirty="0" err="1" smtClean="0"/>
              <a:t>Котыр</a:t>
            </a:r>
            <a:r>
              <a:rPr lang="ru-RU" sz="2800" dirty="0" smtClean="0"/>
              <a:t> </a:t>
            </a:r>
            <a:r>
              <a:rPr lang="ru-RU" sz="2800" dirty="0" err="1" smtClean="0"/>
              <a:t>улос</a:t>
            </a:r>
            <a:r>
              <a:rPr lang="ru-RU" sz="2800" dirty="0" smtClean="0"/>
              <a:t> </a:t>
            </a:r>
            <a:r>
              <a:rPr lang="ru-RU" sz="2800" dirty="0" err="1" smtClean="0"/>
              <a:t>выжыкылын</a:t>
            </a:r>
            <a:r>
              <a:rPr lang="ru-RU" sz="2800" dirty="0" smtClean="0"/>
              <a:t> кадь </a:t>
            </a:r>
            <a:r>
              <a:rPr lang="ru-RU" sz="2800" dirty="0" err="1" smtClean="0"/>
              <a:t>воштӥське</a:t>
            </a:r>
            <a:r>
              <a:rPr lang="ru-RU" sz="2800" dirty="0" smtClean="0"/>
              <a:t> та </a:t>
            </a:r>
            <a:r>
              <a:rPr lang="ru-RU" sz="2800" dirty="0" err="1" smtClean="0"/>
              <a:t>нуналэ</a:t>
            </a:r>
            <a:r>
              <a:rPr lang="ru-RU" sz="2800" dirty="0" smtClean="0"/>
              <a:t>. </a:t>
            </a:r>
            <a:r>
              <a:rPr lang="ru-RU" sz="2800" dirty="0" err="1" smtClean="0"/>
              <a:t>Кылбур</a:t>
            </a:r>
            <a:r>
              <a:rPr lang="ru-RU" sz="2800" dirty="0" smtClean="0"/>
              <a:t> </a:t>
            </a:r>
            <a:r>
              <a:rPr lang="ru-RU" sz="2800" dirty="0" err="1" smtClean="0"/>
              <a:t>чуръёс</a:t>
            </a:r>
            <a:r>
              <a:rPr lang="ru-RU" sz="2800" dirty="0" smtClean="0"/>
              <a:t> </a:t>
            </a:r>
            <a:r>
              <a:rPr lang="ru-RU" sz="2800" dirty="0" err="1" smtClean="0"/>
              <a:t>ик</a:t>
            </a:r>
            <a:r>
              <a:rPr lang="ru-RU" sz="2800" dirty="0" smtClean="0"/>
              <a:t> </a:t>
            </a:r>
            <a:r>
              <a:rPr lang="ru-RU" sz="2800" dirty="0" err="1" smtClean="0"/>
              <a:t>курисько</a:t>
            </a:r>
            <a:r>
              <a:rPr lang="ru-RU" sz="2800" dirty="0" smtClean="0"/>
              <a:t> </a:t>
            </a:r>
            <a:r>
              <a:rPr lang="ru-RU" sz="2800" dirty="0" err="1" smtClean="0"/>
              <a:t>кагазэ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70" y="0"/>
            <a:ext cx="9264889" cy="730578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97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Тани </a:t>
            </a:r>
            <a:r>
              <a:rPr lang="ru-RU" sz="2400" dirty="0" err="1" smtClean="0"/>
              <a:t>гуртомы</a:t>
            </a:r>
            <a:r>
              <a:rPr lang="ru-RU" sz="2400" dirty="0" smtClean="0"/>
              <a:t>, Иванова Е. Д. , тол </a:t>
            </a:r>
            <a:r>
              <a:rPr lang="ru-RU" sz="2400" dirty="0" err="1" smtClean="0"/>
              <a:t>сярысь</a:t>
            </a:r>
            <a:r>
              <a:rPr lang="ru-RU" sz="2400" dirty="0" smtClean="0"/>
              <a:t> </a:t>
            </a:r>
            <a:r>
              <a:rPr lang="ru-RU" sz="2400" dirty="0" err="1" smtClean="0"/>
              <a:t>тазьы</a:t>
            </a:r>
            <a:r>
              <a:rPr lang="ru-RU" sz="2400" dirty="0" smtClean="0"/>
              <a:t> </a:t>
            </a:r>
            <a:r>
              <a:rPr lang="ru-RU" sz="2400" dirty="0" err="1" smtClean="0"/>
              <a:t>гожтэм</a:t>
            </a:r>
            <a:r>
              <a:rPr lang="ru-RU" sz="2400" dirty="0" smtClean="0"/>
              <a:t>: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«</a:t>
            </a:r>
            <a:r>
              <a:rPr lang="ru-RU" sz="2400" dirty="0" err="1" smtClean="0"/>
              <a:t>Нырысь</a:t>
            </a:r>
            <a:r>
              <a:rPr lang="ru-RU" sz="2400" dirty="0" smtClean="0"/>
              <a:t> </a:t>
            </a:r>
            <a:r>
              <a:rPr lang="ru-RU" sz="2400" dirty="0" err="1" smtClean="0"/>
              <a:t>лымы</a:t>
            </a:r>
            <a:r>
              <a:rPr lang="ru-RU" sz="2400" dirty="0" smtClean="0"/>
              <a:t> усе.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err="1" smtClean="0"/>
              <a:t>Кема</a:t>
            </a:r>
            <a:r>
              <a:rPr lang="ru-RU" sz="2400" dirty="0" smtClean="0"/>
              <a:t> </a:t>
            </a:r>
            <a:r>
              <a:rPr lang="ru-RU" sz="2400" dirty="0" err="1" smtClean="0"/>
              <a:t>витим</a:t>
            </a:r>
            <a:r>
              <a:rPr lang="ru-RU" sz="2400" dirty="0" smtClean="0"/>
              <a:t> сое.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err="1" smtClean="0"/>
              <a:t>Музъем</a:t>
            </a:r>
            <a:r>
              <a:rPr lang="ru-RU" sz="2400" dirty="0" smtClean="0"/>
              <a:t> </a:t>
            </a:r>
            <a:r>
              <a:rPr lang="ru-RU" sz="2400" dirty="0" err="1" smtClean="0"/>
              <a:t>тӧдьы</a:t>
            </a:r>
            <a:r>
              <a:rPr lang="ru-RU" sz="2400" dirty="0" smtClean="0"/>
              <a:t> </a:t>
            </a:r>
            <a:r>
              <a:rPr lang="ru-RU" sz="2400" dirty="0" err="1" smtClean="0"/>
              <a:t>дӥсен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Луиз, </a:t>
            </a:r>
            <a:r>
              <a:rPr lang="ru-RU" sz="2400" dirty="0" err="1" smtClean="0"/>
              <a:t>выль</a:t>
            </a:r>
            <a:r>
              <a:rPr lang="ru-RU" sz="2400" dirty="0" smtClean="0"/>
              <a:t> </a:t>
            </a:r>
            <a:r>
              <a:rPr lang="ru-RU" sz="2400" dirty="0" err="1" smtClean="0"/>
              <a:t>кен</a:t>
            </a:r>
            <a:r>
              <a:rPr lang="ru-RU" sz="2400" dirty="0" smtClean="0"/>
              <a:t> </a:t>
            </a:r>
            <a:r>
              <a:rPr lang="ru-RU" sz="2400" dirty="0" err="1" smtClean="0"/>
              <a:t>выллем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Тау </a:t>
            </a:r>
            <a:r>
              <a:rPr lang="ru-RU" sz="2400" dirty="0" err="1" smtClean="0"/>
              <a:t>каризы</a:t>
            </a:r>
            <a:r>
              <a:rPr lang="ru-RU" sz="2400" dirty="0" smtClean="0"/>
              <a:t> </a:t>
            </a:r>
            <a:r>
              <a:rPr lang="ru-RU" sz="2400" dirty="0" err="1" smtClean="0"/>
              <a:t>лудъёс</a:t>
            </a:r>
            <a:r>
              <a:rPr lang="ru-RU" sz="2400" dirty="0" smtClean="0"/>
              <a:t>, </a:t>
            </a:r>
            <a:r>
              <a:rPr lang="ru-RU" sz="2400" dirty="0" err="1" smtClean="0"/>
              <a:t>возьёс</a:t>
            </a:r>
            <a:r>
              <a:rPr lang="ru-RU" sz="2400" dirty="0" smtClean="0"/>
              <a:t>,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err="1" smtClean="0"/>
              <a:t>Шумпотӥзы</a:t>
            </a:r>
            <a:r>
              <a:rPr lang="ru-RU" sz="2400" dirty="0" smtClean="0"/>
              <a:t> ни </a:t>
            </a:r>
            <a:r>
              <a:rPr lang="ru-RU" sz="2400" dirty="0" err="1" smtClean="0"/>
              <a:t>пӧйшуръёс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err="1" smtClean="0"/>
              <a:t>Музъем</a:t>
            </a:r>
            <a:r>
              <a:rPr lang="ru-RU" sz="2400" dirty="0" smtClean="0"/>
              <a:t> </a:t>
            </a:r>
            <a:r>
              <a:rPr lang="ru-RU" sz="2400" dirty="0" err="1" smtClean="0"/>
              <a:t>анай</a:t>
            </a:r>
            <a:r>
              <a:rPr lang="ru-RU" sz="2400" dirty="0" smtClean="0"/>
              <a:t> </a:t>
            </a:r>
            <a:r>
              <a:rPr lang="ru-RU" sz="2400" dirty="0" err="1" smtClean="0"/>
              <a:t>тӧдьы</a:t>
            </a:r>
            <a:r>
              <a:rPr lang="ru-RU" sz="2400" dirty="0" smtClean="0"/>
              <a:t> </a:t>
            </a:r>
            <a:r>
              <a:rPr lang="ru-RU" sz="2400" dirty="0" err="1" smtClean="0"/>
              <a:t>шобыр</a:t>
            </a:r>
            <a:r>
              <a:rPr lang="ru-RU" sz="2400" dirty="0" smtClean="0"/>
              <a:t> </a:t>
            </a:r>
            <a:r>
              <a:rPr lang="ru-RU" sz="2400" dirty="0" err="1" smtClean="0"/>
              <a:t>улэ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err="1" smtClean="0"/>
              <a:t>Умме</a:t>
            </a:r>
            <a:r>
              <a:rPr lang="ru-RU" sz="2400" dirty="0" smtClean="0"/>
              <a:t> </a:t>
            </a:r>
            <a:r>
              <a:rPr lang="ru-RU" sz="2400" dirty="0" err="1" smtClean="0"/>
              <a:t>усиз</a:t>
            </a:r>
            <a:r>
              <a:rPr lang="ru-RU" sz="2400" dirty="0" smtClean="0"/>
              <a:t> </a:t>
            </a:r>
            <a:r>
              <a:rPr lang="ru-RU" sz="2400" dirty="0" err="1" smtClean="0"/>
              <a:t>небыт</a:t>
            </a:r>
            <a:r>
              <a:rPr lang="ru-RU" sz="2400" dirty="0" smtClean="0"/>
              <a:t> </a:t>
            </a:r>
            <a:r>
              <a:rPr lang="ru-RU" sz="2400" dirty="0" err="1" smtClean="0"/>
              <a:t>валес</a:t>
            </a:r>
            <a:r>
              <a:rPr lang="ru-RU" sz="2400" dirty="0" smtClean="0"/>
              <a:t> </a:t>
            </a:r>
            <a:r>
              <a:rPr lang="ru-RU" sz="2400" dirty="0" err="1" smtClean="0"/>
              <a:t>улэ</a:t>
            </a:r>
            <a:r>
              <a:rPr lang="ru-RU" sz="2400" dirty="0" smtClean="0"/>
              <a:t>.»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7424"/>
            <a:ext cx="9252520" cy="734481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548" y="404664"/>
            <a:ext cx="8136904" cy="43819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   </a:t>
            </a:r>
            <a:r>
              <a:rPr lang="ru-RU" sz="2800" dirty="0" err="1" smtClean="0"/>
              <a:t>Пӧртмаськись</a:t>
            </a:r>
            <a:r>
              <a:rPr lang="ru-RU" sz="2800" dirty="0" smtClean="0"/>
              <a:t> </a:t>
            </a:r>
            <a:r>
              <a:rPr lang="ru-RU" sz="2800" dirty="0" err="1" smtClean="0"/>
              <a:t>ик</a:t>
            </a:r>
            <a:r>
              <a:rPr lang="ru-RU" sz="2800" dirty="0" smtClean="0"/>
              <a:t> та </a:t>
            </a:r>
            <a:r>
              <a:rPr lang="ru-RU" sz="2800" dirty="0" err="1" smtClean="0"/>
              <a:t>толалтэмы</a:t>
            </a:r>
            <a:r>
              <a:rPr lang="ru-RU" sz="2800" dirty="0" smtClean="0"/>
              <a:t>. </a:t>
            </a:r>
            <a:r>
              <a:rPr lang="ru-RU" sz="2800" dirty="0" err="1" smtClean="0"/>
              <a:t>Возьмамтэ</a:t>
            </a:r>
            <a:r>
              <a:rPr lang="ru-RU" sz="2800" dirty="0" smtClean="0"/>
              <a:t> </a:t>
            </a:r>
            <a:r>
              <a:rPr lang="ru-RU" sz="2800" dirty="0" err="1" smtClean="0"/>
              <a:t>шорысь</a:t>
            </a:r>
            <a:r>
              <a:rPr lang="ru-RU" sz="2800" dirty="0" smtClean="0"/>
              <a:t> со </a:t>
            </a:r>
            <a:r>
              <a:rPr lang="ru-RU" sz="2800" dirty="0" err="1" smtClean="0"/>
              <a:t>пельске</a:t>
            </a:r>
            <a:r>
              <a:rPr lang="ru-RU" sz="2800" dirty="0" smtClean="0"/>
              <a:t> но </a:t>
            </a:r>
            <a:r>
              <a:rPr lang="ru-RU" sz="2800" dirty="0" err="1" smtClean="0"/>
              <a:t>выль</a:t>
            </a:r>
            <a:r>
              <a:rPr lang="ru-RU" sz="2800" dirty="0" smtClean="0"/>
              <a:t> </a:t>
            </a:r>
            <a:r>
              <a:rPr lang="ru-RU" sz="2800" dirty="0" err="1" smtClean="0"/>
              <a:t>лымыез</a:t>
            </a:r>
            <a:r>
              <a:rPr lang="ru-RU" sz="2800" dirty="0" smtClean="0"/>
              <a:t> </a:t>
            </a:r>
            <a:r>
              <a:rPr lang="ru-RU" sz="2800" dirty="0" err="1" smtClean="0"/>
              <a:t>омыретӥ</a:t>
            </a:r>
            <a:r>
              <a:rPr lang="ru-RU" sz="2800" dirty="0" smtClean="0"/>
              <a:t> </a:t>
            </a:r>
            <a:r>
              <a:rPr lang="ru-RU" sz="2800" dirty="0" err="1" smtClean="0"/>
              <a:t>бергатэ</a:t>
            </a:r>
            <a:r>
              <a:rPr lang="ru-RU" sz="2800" dirty="0" smtClean="0"/>
              <a:t>. </a:t>
            </a:r>
            <a:r>
              <a:rPr lang="ru-RU" sz="2800" dirty="0" err="1" smtClean="0"/>
              <a:t>Писпуос</a:t>
            </a:r>
            <a:r>
              <a:rPr lang="ru-RU" sz="2800" dirty="0" smtClean="0"/>
              <a:t> </a:t>
            </a:r>
            <a:r>
              <a:rPr lang="ru-RU" sz="2800" dirty="0" err="1" smtClean="0"/>
              <a:t>вылэ</a:t>
            </a:r>
            <a:r>
              <a:rPr lang="ru-RU" sz="2800" dirty="0" smtClean="0"/>
              <a:t> </a:t>
            </a:r>
            <a:r>
              <a:rPr lang="ru-RU" sz="2800" dirty="0" err="1" smtClean="0"/>
              <a:t>шокче</a:t>
            </a:r>
            <a:r>
              <a:rPr lang="ru-RU" sz="2800" dirty="0" smtClean="0"/>
              <a:t> но </a:t>
            </a:r>
            <a:r>
              <a:rPr lang="ru-RU" sz="2800" dirty="0" err="1" smtClean="0"/>
              <a:t>гӧрен</a:t>
            </a:r>
            <a:r>
              <a:rPr lang="ru-RU" sz="2800" dirty="0" smtClean="0"/>
              <a:t> </a:t>
            </a:r>
            <a:r>
              <a:rPr lang="ru-RU" sz="2800" dirty="0" err="1" smtClean="0"/>
              <a:t>бинялтэ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Нош </a:t>
            </a:r>
            <a:r>
              <a:rPr lang="ru-RU" sz="2800" dirty="0" err="1" smtClean="0"/>
              <a:t>пиналъёслы</a:t>
            </a:r>
            <a:r>
              <a:rPr lang="ru-RU" sz="2800" dirty="0" smtClean="0"/>
              <a:t> </a:t>
            </a:r>
            <a:r>
              <a:rPr lang="ru-RU" sz="2800" dirty="0" err="1" smtClean="0"/>
              <a:t>шумпотон</a:t>
            </a:r>
            <a:r>
              <a:rPr lang="ru-RU" sz="2800" dirty="0" smtClean="0"/>
              <a:t>. </a:t>
            </a:r>
            <a:r>
              <a:rPr lang="ru-RU" sz="2800" dirty="0" err="1" smtClean="0"/>
              <a:t>Табере</a:t>
            </a:r>
            <a:r>
              <a:rPr lang="ru-RU" sz="2800" dirty="0" smtClean="0"/>
              <a:t> </a:t>
            </a:r>
            <a:r>
              <a:rPr lang="ru-RU" sz="2800" dirty="0" err="1" smtClean="0"/>
              <a:t>куасэн</a:t>
            </a:r>
            <a:r>
              <a:rPr lang="ru-RU" sz="2800" dirty="0" smtClean="0"/>
              <a:t>, </a:t>
            </a:r>
            <a:r>
              <a:rPr lang="ru-RU" sz="2800" dirty="0" err="1" smtClean="0"/>
              <a:t>салазкаен</a:t>
            </a:r>
            <a:r>
              <a:rPr lang="ru-RU" sz="2800" dirty="0" smtClean="0"/>
              <a:t> </a:t>
            </a:r>
            <a:r>
              <a:rPr lang="ru-RU" sz="2800" dirty="0" err="1" smtClean="0"/>
              <a:t>гурезьтӥ</a:t>
            </a:r>
            <a:r>
              <a:rPr lang="ru-RU" sz="2800" dirty="0" smtClean="0"/>
              <a:t> </a:t>
            </a:r>
            <a:r>
              <a:rPr lang="ru-RU" sz="2800" dirty="0" err="1" smtClean="0"/>
              <a:t>нискыланы</a:t>
            </a:r>
            <a:r>
              <a:rPr lang="ru-RU" sz="2800" dirty="0" smtClean="0"/>
              <a:t> </a:t>
            </a:r>
            <a:r>
              <a:rPr lang="ru-RU" sz="2800" dirty="0" err="1" smtClean="0"/>
              <a:t>луэ</a:t>
            </a:r>
            <a:r>
              <a:rPr lang="ru-RU" sz="2800" dirty="0" smtClean="0"/>
              <a:t>. </a:t>
            </a:r>
            <a:r>
              <a:rPr lang="ru-RU" sz="2800" dirty="0" err="1" smtClean="0"/>
              <a:t>Небыт</a:t>
            </a:r>
            <a:r>
              <a:rPr lang="ru-RU" sz="2800" dirty="0" smtClean="0"/>
              <a:t> </a:t>
            </a:r>
            <a:r>
              <a:rPr lang="ru-RU" sz="2800" dirty="0" err="1" smtClean="0"/>
              <a:t>лымылэсь</a:t>
            </a:r>
            <a:r>
              <a:rPr lang="ru-RU" sz="2800" dirty="0" smtClean="0"/>
              <a:t> </a:t>
            </a:r>
            <a:r>
              <a:rPr lang="ru-RU" sz="2800" dirty="0" err="1" smtClean="0"/>
              <a:t>Лымыпог</a:t>
            </a:r>
            <a:r>
              <a:rPr lang="ru-RU" sz="2800" dirty="0" smtClean="0"/>
              <a:t> </a:t>
            </a:r>
            <a:r>
              <a:rPr lang="ru-RU" sz="2800" dirty="0" err="1" smtClean="0"/>
              <a:t>лэсьто</a:t>
            </a:r>
            <a:r>
              <a:rPr lang="ru-RU" sz="2800" dirty="0" smtClean="0"/>
              <a:t> </a:t>
            </a:r>
            <a:r>
              <a:rPr lang="ru-RU" sz="2800" dirty="0" err="1" smtClean="0"/>
              <a:t>соос</a:t>
            </a:r>
            <a:r>
              <a:rPr lang="ru-RU" sz="2800" dirty="0" smtClean="0"/>
              <a:t>. Яке </a:t>
            </a:r>
            <a:r>
              <a:rPr lang="ru-RU" sz="2800" dirty="0" err="1" smtClean="0"/>
              <a:t>нискылан</a:t>
            </a:r>
            <a:r>
              <a:rPr lang="ru-RU" sz="2800" dirty="0" smtClean="0"/>
              <a:t> </a:t>
            </a:r>
            <a:r>
              <a:rPr lang="ru-RU" sz="2800" dirty="0" err="1" smtClean="0"/>
              <a:t>гурезь</a:t>
            </a:r>
            <a:r>
              <a:rPr lang="ru-RU" sz="2800" dirty="0" smtClean="0"/>
              <a:t> </a:t>
            </a:r>
            <a:r>
              <a:rPr lang="ru-RU" sz="2800" dirty="0" err="1" smtClean="0"/>
              <a:t>лэсьто</a:t>
            </a:r>
            <a:r>
              <a:rPr lang="ru-RU" sz="2800" dirty="0" smtClean="0"/>
              <a:t> но </a:t>
            </a:r>
            <a:r>
              <a:rPr lang="ru-RU" sz="2800" dirty="0" err="1" smtClean="0"/>
              <a:t>вуэн</a:t>
            </a:r>
            <a:r>
              <a:rPr lang="ru-RU" sz="2800" dirty="0" smtClean="0"/>
              <a:t> </a:t>
            </a:r>
            <a:r>
              <a:rPr lang="ru-RU" sz="2800" dirty="0" err="1" smtClean="0"/>
              <a:t>киськамзы</a:t>
            </a:r>
            <a:r>
              <a:rPr lang="ru-RU" sz="2800" dirty="0" smtClean="0"/>
              <a:t> </a:t>
            </a:r>
            <a:r>
              <a:rPr lang="ru-RU" sz="2800" dirty="0" err="1" smtClean="0"/>
              <a:t>бере</a:t>
            </a:r>
            <a:r>
              <a:rPr lang="ru-RU" sz="2800" dirty="0" smtClean="0"/>
              <a:t>, Тол </a:t>
            </a:r>
            <a:r>
              <a:rPr lang="ru-RU" sz="2800" dirty="0" err="1" smtClean="0"/>
              <a:t>Бабаез</a:t>
            </a:r>
            <a:r>
              <a:rPr lang="ru-RU" sz="2800" dirty="0" smtClean="0"/>
              <a:t> </a:t>
            </a:r>
            <a:r>
              <a:rPr lang="ru-RU" sz="2800" dirty="0" err="1" smtClean="0"/>
              <a:t>гурезезь</a:t>
            </a:r>
            <a:r>
              <a:rPr lang="ru-RU" sz="2800" dirty="0" smtClean="0"/>
              <a:t> </a:t>
            </a:r>
            <a:r>
              <a:rPr lang="ru-RU" sz="2800" dirty="0" err="1" smtClean="0"/>
              <a:t>кынтыны</a:t>
            </a:r>
            <a:r>
              <a:rPr lang="ru-RU" sz="2800" dirty="0" smtClean="0"/>
              <a:t> </a:t>
            </a:r>
            <a:r>
              <a:rPr lang="ru-RU" sz="2800" dirty="0" err="1" smtClean="0"/>
              <a:t>ӧтё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" y="0"/>
            <a:ext cx="9249504" cy="69573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968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2800" dirty="0" err="1" smtClean="0"/>
              <a:t>Толшорез</a:t>
            </a:r>
            <a:r>
              <a:rPr lang="ru-RU" sz="2800" dirty="0" smtClean="0"/>
              <a:t> </a:t>
            </a:r>
            <a:r>
              <a:rPr lang="ru-RU" sz="2800" dirty="0" err="1" smtClean="0"/>
              <a:t>пичиос</a:t>
            </a:r>
            <a:r>
              <a:rPr lang="ru-RU" sz="2800" dirty="0" smtClean="0"/>
              <a:t>  </a:t>
            </a:r>
            <a:r>
              <a:rPr lang="ru-RU" sz="2800" dirty="0" err="1" smtClean="0"/>
              <a:t>эшшо</a:t>
            </a:r>
            <a:r>
              <a:rPr lang="ru-RU" sz="2800" dirty="0" smtClean="0"/>
              <a:t> но </a:t>
            </a:r>
            <a:r>
              <a:rPr lang="ru-RU" sz="2800" dirty="0" err="1" smtClean="0"/>
              <a:t>шумпотыса</a:t>
            </a:r>
            <a:r>
              <a:rPr lang="ru-RU" sz="2800" dirty="0" smtClean="0"/>
              <a:t> </a:t>
            </a:r>
            <a:r>
              <a:rPr lang="ru-RU" sz="2800" dirty="0" err="1" smtClean="0"/>
              <a:t>витё</a:t>
            </a:r>
            <a:r>
              <a:rPr lang="ru-RU" sz="2800" dirty="0" smtClean="0"/>
              <a:t>. </a:t>
            </a:r>
            <a:r>
              <a:rPr lang="ru-RU" sz="2800" dirty="0" err="1" smtClean="0"/>
              <a:t>Кема</a:t>
            </a:r>
            <a:r>
              <a:rPr lang="ru-RU" sz="2800" dirty="0" smtClean="0"/>
              <a:t> </a:t>
            </a:r>
            <a:r>
              <a:rPr lang="ru-RU" sz="2800" dirty="0" err="1" smtClean="0"/>
              <a:t>витем</a:t>
            </a:r>
            <a:r>
              <a:rPr lang="ru-RU" sz="2800" dirty="0" smtClean="0"/>
              <a:t> </a:t>
            </a:r>
            <a:r>
              <a:rPr lang="ru-RU" sz="2800" dirty="0" err="1" smtClean="0"/>
              <a:t>Выль</a:t>
            </a:r>
            <a:r>
              <a:rPr lang="ru-RU" sz="2800" dirty="0" smtClean="0"/>
              <a:t> </a:t>
            </a:r>
            <a:r>
              <a:rPr lang="ru-RU" sz="2800" dirty="0" err="1" smtClean="0"/>
              <a:t>арез</a:t>
            </a:r>
            <a:r>
              <a:rPr lang="ru-RU" sz="2800" dirty="0" smtClean="0"/>
              <a:t> </a:t>
            </a:r>
            <a:r>
              <a:rPr lang="ru-RU" sz="2800" dirty="0" err="1" smtClean="0"/>
              <a:t>вае</a:t>
            </a:r>
            <a:r>
              <a:rPr lang="ru-RU" sz="2800" dirty="0" smtClean="0"/>
              <a:t> со. </a:t>
            </a:r>
            <a:r>
              <a:rPr lang="ru-RU" sz="2800" dirty="0" err="1" smtClean="0"/>
              <a:t>Котькуд</a:t>
            </a:r>
            <a:r>
              <a:rPr lang="ru-RU" sz="2800" dirty="0" smtClean="0"/>
              <a:t> </a:t>
            </a:r>
            <a:r>
              <a:rPr lang="ru-RU" sz="2800" dirty="0" err="1" smtClean="0"/>
              <a:t>школаын</a:t>
            </a:r>
            <a:r>
              <a:rPr lang="ru-RU" sz="2800" dirty="0" smtClean="0"/>
              <a:t> </a:t>
            </a:r>
            <a:r>
              <a:rPr lang="ru-RU" sz="2800" dirty="0" err="1" smtClean="0"/>
              <a:t>чеберъям</a:t>
            </a:r>
            <a:r>
              <a:rPr lang="ru-RU" sz="2800" dirty="0" smtClean="0"/>
              <a:t> </a:t>
            </a:r>
            <a:r>
              <a:rPr lang="ru-RU" sz="2800" dirty="0" err="1" smtClean="0"/>
              <a:t>кыз</a:t>
            </a:r>
            <a:r>
              <a:rPr lang="ru-RU" sz="2800" dirty="0" smtClean="0"/>
              <a:t> </a:t>
            </a:r>
            <a:r>
              <a:rPr lang="ru-RU" sz="2800" dirty="0" err="1" smtClean="0"/>
              <a:t>котыр</a:t>
            </a:r>
            <a:r>
              <a:rPr lang="ru-RU" sz="2800" dirty="0" smtClean="0"/>
              <a:t> </a:t>
            </a:r>
            <a:r>
              <a:rPr lang="ru-RU" sz="2800" dirty="0" err="1" smtClean="0"/>
              <a:t>праздникъёс</a:t>
            </a:r>
            <a:r>
              <a:rPr lang="ru-RU" sz="2800" dirty="0" smtClean="0"/>
              <a:t> </a:t>
            </a:r>
            <a:r>
              <a:rPr lang="ru-RU" sz="2800" dirty="0" err="1" smtClean="0"/>
              <a:t>ортчо</a:t>
            </a:r>
            <a:r>
              <a:rPr lang="ru-RU" sz="2800" dirty="0" smtClean="0"/>
              <a:t>. </a:t>
            </a:r>
            <a:r>
              <a:rPr lang="ru-RU" sz="2800" dirty="0" err="1" smtClean="0"/>
              <a:t>Собере</a:t>
            </a:r>
            <a:r>
              <a:rPr lang="ru-RU" sz="2800" dirty="0" smtClean="0"/>
              <a:t> тол каникул </a:t>
            </a:r>
            <a:r>
              <a:rPr lang="ru-RU" sz="2800" dirty="0" err="1" smtClean="0"/>
              <a:t>вуэ</a:t>
            </a:r>
            <a:r>
              <a:rPr lang="ru-RU" sz="2800" dirty="0" smtClean="0"/>
              <a:t>. </a:t>
            </a:r>
            <a:r>
              <a:rPr lang="ru-RU" sz="2800" dirty="0" err="1" smtClean="0"/>
              <a:t>Макем</a:t>
            </a:r>
            <a:r>
              <a:rPr lang="ru-RU" sz="2800" dirty="0" smtClean="0"/>
              <a:t> </a:t>
            </a:r>
            <a:r>
              <a:rPr lang="ru-RU" sz="2800" dirty="0" err="1" smtClean="0"/>
              <a:t>шумпото</a:t>
            </a:r>
            <a:r>
              <a:rPr lang="ru-RU" sz="2800" dirty="0" smtClean="0"/>
              <a:t> соку </a:t>
            </a:r>
            <a:r>
              <a:rPr lang="ru-RU" sz="2800" dirty="0" err="1" smtClean="0"/>
              <a:t>пиналъёс</a:t>
            </a:r>
            <a:r>
              <a:rPr lang="ru-RU" sz="2800" dirty="0" smtClean="0"/>
              <a:t>. </a:t>
            </a:r>
            <a:r>
              <a:rPr lang="ru-RU" sz="2800" dirty="0" err="1" smtClean="0"/>
              <a:t>Дорын</a:t>
            </a:r>
            <a:r>
              <a:rPr lang="ru-RU" sz="2800" dirty="0" smtClean="0"/>
              <a:t> </a:t>
            </a:r>
            <a:r>
              <a:rPr lang="ru-RU" sz="2800" dirty="0" err="1" smtClean="0"/>
              <a:t>ческыт</a:t>
            </a:r>
            <a:r>
              <a:rPr lang="ru-RU" sz="2800" dirty="0" smtClean="0"/>
              <a:t> </a:t>
            </a:r>
            <a:r>
              <a:rPr lang="ru-RU" sz="2800" dirty="0" err="1" smtClean="0"/>
              <a:t>пыжиськем</a:t>
            </a:r>
            <a:r>
              <a:rPr lang="ru-RU" sz="2800" dirty="0" smtClean="0"/>
              <a:t> </a:t>
            </a:r>
            <a:r>
              <a:rPr lang="ru-RU" sz="2800" dirty="0" err="1" smtClean="0"/>
              <a:t>зын</a:t>
            </a:r>
            <a:r>
              <a:rPr lang="ru-RU" sz="2800" dirty="0" smtClean="0"/>
              <a:t> </a:t>
            </a:r>
            <a:r>
              <a:rPr lang="ru-RU" sz="2800" dirty="0" err="1" smtClean="0"/>
              <a:t>вӧлске</a:t>
            </a:r>
            <a:r>
              <a:rPr lang="ru-RU" sz="2800" dirty="0" smtClean="0"/>
              <a:t> . </a:t>
            </a:r>
            <a:r>
              <a:rPr lang="ru-RU" sz="2800" dirty="0" err="1" smtClean="0"/>
              <a:t>Коркан</a:t>
            </a:r>
            <a:r>
              <a:rPr lang="ru-RU" sz="2800" dirty="0" smtClean="0"/>
              <a:t> </a:t>
            </a:r>
            <a:r>
              <a:rPr lang="ru-RU" sz="2800" dirty="0" err="1" smtClean="0"/>
              <a:t>чеберъям</a:t>
            </a:r>
            <a:r>
              <a:rPr lang="ru-RU" sz="2800" dirty="0" smtClean="0"/>
              <a:t> </a:t>
            </a:r>
            <a:r>
              <a:rPr lang="ru-RU" sz="2800" dirty="0" err="1" smtClean="0"/>
              <a:t>кыз</a:t>
            </a:r>
            <a:r>
              <a:rPr lang="ru-RU" sz="2800" dirty="0" smtClean="0"/>
              <a:t> </a:t>
            </a:r>
            <a:r>
              <a:rPr lang="ru-RU" sz="2800" dirty="0" err="1" smtClean="0"/>
              <a:t>сылэ</a:t>
            </a:r>
            <a:r>
              <a:rPr lang="ru-RU" sz="2800" dirty="0" smtClean="0"/>
              <a:t>. Со </a:t>
            </a:r>
            <a:r>
              <a:rPr lang="ru-RU" sz="2800" dirty="0" err="1" smtClean="0"/>
              <a:t>улын</a:t>
            </a:r>
            <a:r>
              <a:rPr lang="ru-RU" sz="2800" dirty="0" smtClean="0"/>
              <a:t> </a:t>
            </a:r>
            <a:r>
              <a:rPr lang="ru-RU" sz="2800" dirty="0" err="1" smtClean="0"/>
              <a:t>дуно</a:t>
            </a:r>
            <a:r>
              <a:rPr lang="ru-RU" sz="2800" dirty="0" smtClean="0"/>
              <a:t> </a:t>
            </a:r>
            <a:r>
              <a:rPr lang="ru-RU" sz="2800" dirty="0" err="1" smtClean="0"/>
              <a:t>кузьым</a:t>
            </a:r>
            <a:r>
              <a:rPr lang="ru-RU" sz="2800" dirty="0" smtClean="0"/>
              <a:t> </a:t>
            </a:r>
            <a:r>
              <a:rPr lang="ru-RU" sz="2800" dirty="0" err="1" smtClean="0"/>
              <a:t>вите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573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</a:t>
            </a:r>
            <a:r>
              <a:rPr lang="ru-RU" sz="4400" dirty="0" smtClean="0"/>
              <a:t>Тау </a:t>
            </a:r>
            <a:r>
              <a:rPr lang="ru-RU" sz="4400" dirty="0" err="1" smtClean="0"/>
              <a:t>учкемедлы</a:t>
            </a:r>
            <a:r>
              <a:rPr lang="ru-RU" sz="4400" dirty="0" smtClean="0"/>
              <a:t>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1328</Words>
  <Application>WPS Presentation</Application>
  <PresentationFormat>Экран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SimSun</vt:lpstr>
      <vt:lpstr>Wingdings</vt:lpstr>
      <vt:lpstr>Calibri</vt:lpstr>
      <vt:lpstr>Microsoft YaHei</vt:lpstr>
      <vt:lpstr>Arial Unicode MS</vt:lpstr>
      <vt:lpstr>Тема Office</vt:lpstr>
      <vt:lpstr>«Тол»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«Тол»</dc:title>
  <dc:creator>Эпицентр</dc:creator>
  <cp:lastModifiedBy>irina</cp:lastModifiedBy>
  <cp:revision>8</cp:revision>
  <dcterms:created xsi:type="dcterms:W3CDTF">2023-01-09T11:48:00Z</dcterms:created>
  <dcterms:modified xsi:type="dcterms:W3CDTF">2023-01-11T08:26:29Z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753D7FEB085A4227877847FBF35761C3</vt:lpwstr>
  </property>
  <property fmtid="{D5CDD505-2E9C-101B-9397-08002B2CF9AE}" pid="3" name="KSOProductBuildVer">
    <vt:lpwstr>1049-11.2.0.11440</vt:lpwstr>
  </property>
</Properties>
</file>