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3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6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1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9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87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80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75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6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7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7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2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86332-CEA8-47CA-8A0E-B80D69BEA2D7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39C7D-38EB-4B19-9AA6-CF4F272B6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8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740" y="228601"/>
            <a:ext cx="10880358" cy="1310432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ВАСИЛИСА КОШКИНА</a:t>
            </a:r>
            <a:endParaRPr lang="ru-RU" sz="6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33411" y="1608509"/>
            <a:ext cx="609600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effectLst/>
                <a:latin typeface="Roboto"/>
              </a:rPr>
              <a:t>Родилась в Подмосковье, в уютном и зелёном наукограде Протвино.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3411" y="3151311"/>
            <a:ext cx="609600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66" y="1608509"/>
            <a:ext cx="4459085" cy="497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5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2031" y="2967335"/>
            <a:ext cx="3851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54052"/>
                </a:solidFill>
                <a:effectLst/>
                <a:latin typeface="Montserrat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1354" y="588287"/>
            <a:ext cx="3798276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Ирина Сергеевна Чернова </a:t>
            </a:r>
            <a:r>
              <a:rPr lang="ru-RU" sz="3600" b="0" i="0" dirty="0" smtClean="0">
                <a:solidFill>
                  <a:srgbClr val="354052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– </a:t>
            </a:r>
            <a:r>
              <a:rPr lang="ru-RU" sz="3600" b="0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артистка, сценарист, журналист и режиссёр. Пишет для детей под псевдонимом </a:t>
            </a:r>
            <a:r>
              <a:rPr lang="ru-RU" sz="3600" b="1" i="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Василиса Кошкина.</a:t>
            </a:r>
            <a:endParaRPr lang="ru-RU" sz="3600" b="1" dirty="0">
              <a:solidFill>
                <a:srgbClr val="C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738" y="588287"/>
            <a:ext cx="6792363" cy="509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7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5212" y="428774"/>
            <a:ext cx="4034118" cy="603567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 2002 году Ирина Чернова впервые выпустила свои сказки «На все времена… года» в журнале «Берегиня»; затем попробовала себя в качестве сценариста и выпустила две пьесы «Няня для Кощея» и «Сказка из кармашка», которые с успехом идут на различных сценах уже несколько лет. 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7131">
            <a:off x="1241246" y="3415092"/>
            <a:ext cx="2152650" cy="304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55" y="334142"/>
            <a:ext cx="3188484" cy="36396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2179">
            <a:off x="9456500" y="3338642"/>
            <a:ext cx="2266950" cy="304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990" y="58729"/>
            <a:ext cx="2621507" cy="30909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212" y="1771702"/>
            <a:ext cx="2083483" cy="275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78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23341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 2012-2015 годах сотрудничала с журналом «Добрые советы» в качестве внештатного корреспондента и эксперта по праздникам. Долгое время работала арт-директором в КЦ «Твой праздник». Участвует в съёмках сериалов, в режиссуре фестивалей, постановке спектаклей и цирковых программ. Служила в Театральной галерее города Домодедово в качестве артиста, сценариста и режиссёра. На данный момент работает над своими театральными и литературными проектами.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57" y="3233785"/>
            <a:ext cx="5302560" cy="29826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305" y="3233785"/>
            <a:ext cx="5302562" cy="298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36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774" y="741202"/>
            <a:ext cx="4935415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Первая книга —”Элефантики”, это сказка про маленьких летающих слоников, стала лауреатом Всероссийского конкурса “Книга года, выбирают дети” в 2015 году и даже получила гриф РПЦ (русской православной церкви).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933" y="747361"/>
            <a:ext cx="3445933" cy="459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5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992" y="545122"/>
            <a:ext cx="5811715" cy="56938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6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На розовом облаке, похожем на слона, есть волшебная страна Элефантия, которой управляет мудрый Верховный Элефантос. Страна эта безмятежно парит над землёй, её жители - крошечные летающие слоники - счастливы и не вмешиваются в дела людей. Но древнее пророчество гласит, что однажды Элефантики окажутся лицом к лицу с жителями Земли, чтобы изменить ход земной истории. И когда ветер уносит с облака и сбрасывает на землю Семя Жизни, из которого должен появиться на свет новый житель волшебной страны, предсказание начинает сбываться…</a:t>
            </a:r>
            <a:endParaRPr lang="ru-RU" sz="2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691" y="545122"/>
            <a:ext cx="2682053" cy="37815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0543" y="2760784"/>
            <a:ext cx="2614114" cy="355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758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282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Montserrat</vt:lpstr>
      <vt:lpstr>Roboto</vt:lpstr>
      <vt:lpstr>Times New Roman</vt:lpstr>
      <vt:lpstr>Тема Office</vt:lpstr>
      <vt:lpstr>ВАСИЛИСА КОШКИНА</vt:lpstr>
      <vt:lpstr>Презентация PowerPoint</vt:lpstr>
      <vt:lpstr>В 2002 году Ирина Чернова впервые выпустила свои сказки «На все времена… года» в журнале «Берегиня»; затем попробовала себя в качестве сценариста и выпустила две пьесы «Няня для Кощея» и «Сказка из кармашка», которые с успехом идут на различных сценах уже несколько лет. </vt:lpstr>
      <vt:lpstr>В 2012-2015 годах сотрудничала с журналом «Добрые советы» в качестве внештатного корреспондента и эксперта по праздникам. Долгое время работала арт-директором в КЦ «Твой праздник». Участвует в съёмках сериалов, в режиссуре фестивалей, постановке спектаклей и цирковых программ. Служила в Театральной галерее города Домодедово в качестве артиста, сценариста и режиссёра. На данный момент работает над своими театральными и литературными проектами.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34</cp:revision>
  <dcterms:created xsi:type="dcterms:W3CDTF">2023-02-11T18:14:07Z</dcterms:created>
  <dcterms:modified xsi:type="dcterms:W3CDTF">2023-02-12T16:20:39Z</dcterms:modified>
</cp:coreProperties>
</file>