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5" r:id="rId9"/>
    <p:sldId id="264" r:id="rId10"/>
    <p:sldId id="265" r:id="rId11"/>
    <p:sldId id="266" r:id="rId12"/>
    <p:sldId id="269" r:id="rId13"/>
    <p:sldId id="270" r:id="rId14"/>
    <p:sldId id="271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14" autoAdjust="0"/>
  </p:normalViewPr>
  <p:slideViewPr>
    <p:cSldViewPr>
      <p:cViewPr>
        <p:scale>
          <a:sx n="73" d="100"/>
          <a:sy n="73" d="100"/>
        </p:scale>
        <p:origin x="-1212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D893D7-0EDA-4552-911F-D5A6063F976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312FF9-1C1C-4F00-9BEA-7F8B6149D23D}">
      <dgm:prSet phldrT="[Текст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твёрдое</a:t>
          </a:r>
          <a:endParaRPr lang="ru-RU" dirty="0"/>
        </a:p>
      </dgm:t>
    </dgm:pt>
    <dgm:pt modelId="{1AD78280-381C-44E5-BF5D-70403D4950EB}" type="parTrans" cxnId="{F0A515C6-25F4-42AA-9516-DB65C30BD397}">
      <dgm:prSet/>
      <dgm:spPr/>
      <dgm:t>
        <a:bodyPr/>
        <a:lstStyle/>
        <a:p>
          <a:endParaRPr lang="ru-RU"/>
        </a:p>
      </dgm:t>
    </dgm:pt>
    <dgm:pt modelId="{2F1981E5-6B09-4C29-B0B2-184A13F2800E}" type="sibTrans" cxnId="{F0A515C6-25F4-42AA-9516-DB65C30BD397}">
      <dgm:prSet/>
      <dgm:spPr/>
      <dgm:t>
        <a:bodyPr/>
        <a:lstStyle/>
        <a:p>
          <a:endParaRPr lang="ru-RU"/>
        </a:p>
      </dgm:t>
    </dgm:pt>
    <dgm:pt modelId="{99F759F6-161F-4BDE-B01C-772517D3F5E9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жидкое</a:t>
          </a:r>
          <a:endParaRPr lang="ru-RU" dirty="0"/>
        </a:p>
      </dgm:t>
    </dgm:pt>
    <dgm:pt modelId="{335EC076-BE4D-4B6F-8BF6-DC82DAF57B00}" type="parTrans" cxnId="{D58CCFE9-D798-487D-8F9E-AD249C997948}">
      <dgm:prSet/>
      <dgm:spPr/>
      <dgm:t>
        <a:bodyPr/>
        <a:lstStyle/>
        <a:p>
          <a:endParaRPr lang="ru-RU"/>
        </a:p>
      </dgm:t>
    </dgm:pt>
    <dgm:pt modelId="{4FC96881-A841-424B-A07E-542CE4EC9504}" type="sibTrans" cxnId="{D58CCFE9-D798-487D-8F9E-AD249C997948}">
      <dgm:prSet/>
      <dgm:spPr/>
      <dgm:t>
        <a:bodyPr/>
        <a:lstStyle/>
        <a:p>
          <a:endParaRPr lang="ru-RU"/>
        </a:p>
      </dgm:t>
    </dgm:pt>
    <dgm:pt modelId="{5A7B1578-B523-40B7-B8BB-62C099F63140}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газообразное</a:t>
          </a:r>
          <a:endParaRPr lang="ru-RU" dirty="0"/>
        </a:p>
      </dgm:t>
    </dgm:pt>
    <dgm:pt modelId="{7338CA5B-2992-4DB4-9E1E-BB213CB87429}" type="parTrans" cxnId="{B1E4D76B-EB46-4029-BA22-C8CB5DCB6B84}">
      <dgm:prSet/>
      <dgm:spPr/>
      <dgm:t>
        <a:bodyPr/>
        <a:lstStyle/>
        <a:p>
          <a:endParaRPr lang="ru-RU"/>
        </a:p>
      </dgm:t>
    </dgm:pt>
    <dgm:pt modelId="{F0E519E0-5F21-4CE6-8A41-FE365CFD22D5}" type="sibTrans" cxnId="{B1E4D76B-EB46-4029-BA22-C8CB5DCB6B84}">
      <dgm:prSet/>
      <dgm:spPr/>
      <dgm:t>
        <a:bodyPr/>
        <a:lstStyle/>
        <a:p>
          <a:endParaRPr lang="ru-RU"/>
        </a:p>
      </dgm:t>
    </dgm:pt>
    <dgm:pt modelId="{6903A76C-DE8E-4D28-B63A-64EF3C6BABA0}" type="pres">
      <dgm:prSet presAssocID="{D7D893D7-0EDA-4552-911F-D5A6063F976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0A3E37-6FB7-495E-96EC-71ACF5882DD1}" type="pres">
      <dgm:prSet presAssocID="{D7D893D7-0EDA-4552-911F-D5A6063F9766}" presName="dummyMaxCanvas" presStyleCnt="0">
        <dgm:presLayoutVars/>
      </dgm:prSet>
      <dgm:spPr/>
    </dgm:pt>
    <dgm:pt modelId="{DA35591C-A2A0-4A6D-A125-5B24256AE114}" type="pres">
      <dgm:prSet presAssocID="{D7D893D7-0EDA-4552-911F-D5A6063F9766}" presName="ThreeNodes_1" presStyleLbl="node1" presStyleIdx="0" presStyleCnt="3" custScaleY="785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2E457F-460B-46C1-B282-A5B3D6215853}" type="pres">
      <dgm:prSet presAssocID="{D7D893D7-0EDA-4552-911F-D5A6063F9766}" presName="ThreeNodes_2" presStyleLbl="node1" presStyleIdx="1" presStyleCnt="3" custScaleY="906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34E73F-14D0-4C6C-913D-6C4126604A09}" type="pres">
      <dgm:prSet presAssocID="{D7D893D7-0EDA-4552-911F-D5A6063F9766}" presName="ThreeNodes_3" presStyleLbl="node1" presStyleIdx="2" presStyleCnt="3" custScaleY="869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C8A715-A256-4EFC-962E-5CBBF931591E}" type="pres">
      <dgm:prSet presAssocID="{D7D893D7-0EDA-4552-911F-D5A6063F976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96DB6E-89D5-44A7-AC06-C30179988A03}" type="pres">
      <dgm:prSet presAssocID="{D7D893D7-0EDA-4552-911F-D5A6063F976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8E1D22-1BC5-4B23-90F9-F9861ED4F238}" type="pres">
      <dgm:prSet presAssocID="{D7D893D7-0EDA-4552-911F-D5A6063F976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B4083E-5133-4C8A-9ACE-CDE7502E53D1}" type="pres">
      <dgm:prSet presAssocID="{D7D893D7-0EDA-4552-911F-D5A6063F976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3EAC93-8853-4FD9-B83E-AC290ADF7400}" type="pres">
      <dgm:prSet presAssocID="{D7D893D7-0EDA-4552-911F-D5A6063F976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F43A06-D74C-44C0-9CBC-ECE4C9BCCAD6}" type="presOf" srcId="{99F759F6-161F-4BDE-B01C-772517D3F5E9}" destId="{8CB4083E-5133-4C8A-9ACE-CDE7502E53D1}" srcOrd="1" destOrd="0" presId="urn:microsoft.com/office/officeart/2005/8/layout/vProcess5"/>
    <dgm:cxn modelId="{0A9003F7-B744-4DAD-8BBE-B6AD4551953D}" type="presOf" srcId="{2F1981E5-6B09-4C29-B0B2-184A13F2800E}" destId="{77C8A715-A256-4EFC-962E-5CBBF931591E}" srcOrd="0" destOrd="0" presId="urn:microsoft.com/office/officeart/2005/8/layout/vProcess5"/>
    <dgm:cxn modelId="{2FEEBD20-F602-471D-A486-7F1B6621CA08}" type="presOf" srcId="{5A7B1578-B523-40B7-B8BB-62C099F63140}" destId="{EE34E73F-14D0-4C6C-913D-6C4126604A09}" srcOrd="0" destOrd="0" presId="urn:microsoft.com/office/officeart/2005/8/layout/vProcess5"/>
    <dgm:cxn modelId="{24EA28F7-7F95-4B41-8DBE-6DA0131495CC}" type="presOf" srcId="{99F759F6-161F-4BDE-B01C-772517D3F5E9}" destId="{952E457F-460B-46C1-B282-A5B3D6215853}" srcOrd="0" destOrd="0" presId="urn:microsoft.com/office/officeart/2005/8/layout/vProcess5"/>
    <dgm:cxn modelId="{B1E4D76B-EB46-4029-BA22-C8CB5DCB6B84}" srcId="{D7D893D7-0EDA-4552-911F-D5A6063F9766}" destId="{5A7B1578-B523-40B7-B8BB-62C099F63140}" srcOrd="2" destOrd="0" parTransId="{7338CA5B-2992-4DB4-9E1E-BB213CB87429}" sibTransId="{F0E519E0-5F21-4CE6-8A41-FE365CFD22D5}"/>
    <dgm:cxn modelId="{F93B7F6B-C49D-4623-955F-AB4B1CC76180}" type="presOf" srcId="{D7D893D7-0EDA-4552-911F-D5A6063F9766}" destId="{6903A76C-DE8E-4D28-B63A-64EF3C6BABA0}" srcOrd="0" destOrd="0" presId="urn:microsoft.com/office/officeart/2005/8/layout/vProcess5"/>
    <dgm:cxn modelId="{C46BB7C1-A1AE-4025-AAD8-1A8073D7EC8F}" type="presOf" srcId="{90312FF9-1C1C-4F00-9BEA-7F8B6149D23D}" destId="{DA35591C-A2A0-4A6D-A125-5B24256AE114}" srcOrd="0" destOrd="0" presId="urn:microsoft.com/office/officeart/2005/8/layout/vProcess5"/>
    <dgm:cxn modelId="{E6AA87A9-9B57-45C2-BD96-EFB4AAD7B14F}" type="presOf" srcId="{5A7B1578-B523-40B7-B8BB-62C099F63140}" destId="{343EAC93-8853-4FD9-B83E-AC290ADF7400}" srcOrd="1" destOrd="0" presId="urn:microsoft.com/office/officeart/2005/8/layout/vProcess5"/>
    <dgm:cxn modelId="{115E798F-8FD7-4290-B6B5-B89739110802}" type="presOf" srcId="{90312FF9-1C1C-4F00-9BEA-7F8B6149D23D}" destId="{8C8E1D22-1BC5-4B23-90F9-F9861ED4F238}" srcOrd="1" destOrd="0" presId="urn:microsoft.com/office/officeart/2005/8/layout/vProcess5"/>
    <dgm:cxn modelId="{C084040A-8580-4170-BC8D-2776111CC1B1}" type="presOf" srcId="{4FC96881-A841-424B-A07E-542CE4EC9504}" destId="{1896DB6E-89D5-44A7-AC06-C30179988A03}" srcOrd="0" destOrd="0" presId="urn:microsoft.com/office/officeart/2005/8/layout/vProcess5"/>
    <dgm:cxn modelId="{D58CCFE9-D798-487D-8F9E-AD249C997948}" srcId="{D7D893D7-0EDA-4552-911F-D5A6063F9766}" destId="{99F759F6-161F-4BDE-B01C-772517D3F5E9}" srcOrd="1" destOrd="0" parTransId="{335EC076-BE4D-4B6F-8BF6-DC82DAF57B00}" sibTransId="{4FC96881-A841-424B-A07E-542CE4EC9504}"/>
    <dgm:cxn modelId="{F0A515C6-25F4-42AA-9516-DB65C30BD397}" srcId="{D7D893D7-0EDA-4552-911F-D5A6063F9766}" destId="{90312FF9-1C1C-4F00-9BEA-7F8B6149D23D}" srcOrd="0" destOrd="0" parTransId="{1AD78280-381C-44E5-BF5D-70403D4950EB}" sibTransId="{2F1981E5-6B09-4C29-B0B2-184A13F2800E}"/>
    <dgm:cxn modelId="{E4115458-4D11-4E54-9619-461BD09D6B0D}" type="presParOf" srcId="{6903A76C-DE8E-4D28-B63A-64EF3C6BABA0}" destId="{6E0A3E37-6FB7-495E-96EC-71ACF5882DD1}" srcOrd="0" destOrd="0" presId="urn:microsoft.com/office/officeart/2005/8/layout/vProcess5"/>
    <dgm:cxn modelId="{A336114A-DF29-4093-B0A4-AFDCD107ABA9}" type="presParOf" srcId="{6903A76C-DE8E-4D28-B63A-64EF3C6BABA0}" destId="{DA35591C-A2A0-4A6D-A125-5B24256AE114}" srcOrd="1" destOrd="0" presId="urn:microsoft.com/office/officeart/2005/8/layout/vProcess5"/>
    <dgm:cxn modelId="{235B392E-6D6A-4824-8BA2-A1AB268F653A}" type="presParOf" srcId="{6903A76C-DE8E-4D28-B63A-64EF3C6BABA0}" destId="{952E457F-460B-46C1-B282-A5B3D6215853}" srcOrd="2" destOrd="0" presId="urn:microsoft.com/office/officeart/2005/8/layout/vProcess5"/>
    <dgm:cxn modelId="{6E022694-2219-41E6-BCFA-A551766BD002}" type="presParOf" srcId="{6903A76C-DE8E-4D28-B63A-64EF3C6BABA0}" destId="{EE34E73F-14D0-4C6C-913D-6C4126604A09}" srcOrd="3" destOrd="0" presId="urn:microsoft.com/office/officeart/2005/8/layout/vProcess5"/>
    <dgm:cxn modelId="{17A20148-83C7-4925-B428-3DCF99E770D0}" type="presParOf" srcId="{6903A76C-DE8E-4D28-B63A-64EF3C6BABA0}" destId="{77C8A715-A256-4EFC-962E-5CBBF931591E}" srcOrd="4" destOrd="0" presId="urn:microsoft.com/office/officeart/2005/8/layout/vProcess5"/>
    <dgm:cxn modelId="{043A5F02-04E1-4132-B37B-191C0FF54F05}" type="presParOf" srcId="{6903A76C-DE8E-4D28-B63A-64EF3C6BABA0}" destId="{1896DB6E-89D5-44A7-AC06-C30179988A03}" srcOrd="5" destOrd="0" presId="urn:microsoft.com/office/officeart/2005/8/layout/vProcess5"/>
    <dgm:cxn modelId="{85CBB974-FBA0-4150-A152-67E731ADFD6A}" type="presParOf" srcId="{6903A76C-DE8E-4D28-B63A-64EF3C6BABA0}" destId="{8C8E1D22-1BC5-4B23-90F9-F9861ED4F238}" srcOrd="6" destOrd="0" presId="urn:microsoft.com/office/officeart/2005/8/layout/vProcess5"/>
    <dgm:cxn modelId="{3A83AEF8-96C4-48B1-83F5-325C5BCB6453}" type="presParOf" srcId="{6903A76C-DE8E-4D28-B63A-64EF3C6BABA0}" destId="{8CB4083E-5133-4C8A-9ACE-CDE7502E53D1}" srcOrd="7" destOrd="0" presId="urn:microsoft.com/office/officeart/2005/8/layout/vProcess5"/>
    <dgm:cxn modelId="{B3F858DB-9BAD-496C-ABE4-12B200844B30}" type="presParOf" srcId="{6903A76C-DE8E-4D28-B63A-64EF3C6BABA0}" destId="{343EAC93-8853-4FD9-B83E-AC290ADF740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5591C-A2A0-4A6D-A125-5B24256AE114}">
      <dsp:nvSpPr>
        <dsp:cNvPr id="0" name=""/>
        <dsp:cNvSpPr/>
      </dsp:nvSpPr>
      <dsp:spPr>
        <a:xfrm>
          <a:off x="0" y="133587"/>
          <a:ext cx="6740175" cy="9758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твёрдое</a:t>
          </a:r>
          <a:endParaRPr lang="ru-RU" sz="4300" kern="1200" dirty="0"/>
        </a:p>
      </dsp:txBody>
      <dsp:txXfrm>
        <a:off x="28582" y="162169"/>
        <a:ext cx="5414508" cy="918682"/>
      </dsp:txXfrm>
    </dsp:sp>
    <dsp:sp modelId="{952E457F-460B-46C1-B282-A5B3D6215853}">
      <dsp:nvSpPr>
        <dsp:cNvPr id="0" name=""/>
        <dsp:cNvSpPr/>
      </dsp:nvSpPr>
      <dsp:spPr>
        <a:xfrm>
          <a:off x="594721" y="1508501"/>
          <a:ext cx="6740175" cy="11264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жидкое</a:t>
          </a:r>
          <a:endParaRPr lang="ru-RU" sz="4300" kern="1200" dirty="0"/>
        </a:p>
      </dsp:txBody>
      <dsp:txXfrm>
        <a:off x="627712" y="1541492"/>
        <a:ext cx="5271508" cy="1060418"/>
      </dsp:txXfrm>
    </dsp:sp>
    <dsp:sp modelId="{EE34E73F-14D0-4C6C-913D-6C4126604A09}">
      <dsp:nvSpPr>
        <dsp:cNvPr id="0" name=""/>
        <dsp:cNvSpPr/>
      </dsp:nvSpPr>
      <dsp:spPr>
        <a:xfrm>
          <a:off x="1189442" y="2981601"/>
          <a:ext cx="6740175" cy="108058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газообразное</a:t>
          </a:r>
          <a:endParaRPr lang="ru-RU" sz="4300" kern="1200" dirty="0"/>
        </a:p>
      </dsp:txBody>
      <dsp:txXfrm>
        <a:off x="1221091" y="3013250"/>
        <a:ext cx="5274192" cy="1017285"/>
      </dsp:txXfrm>
    </dsp:sp>
    <dsp:sp modelId="{77C8A715-A256-4EFC-962E-5CBBF931591E}">
      <dsp:nvSpPr>
        <dsp:cNvPr id="0" name=""/>
        <dsp:cNvSpPr/>
      </dsp:nvSpPr>
      <dsp:spPr>
        <a:xfrm>
          <a:off x="5932211" y="942624"/>
          <a:ext cx="807963" cy="80796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114003" y="942624"/>
        <a:ext cx="444379" cy="607992"/>
      </dsp:txXfrm>
    </dsp:sp>
    <dsp:sp modelId="{1896DB6E-89D5-44A7-AC06-C30179988A03}">
      <dsp:nvSpPr>
        <dsp:cNvPr id="0" name=""/>
        <dsp:cNvSpPr/>
      </dsp:nvSpPr>
      <dsp:spPr>
        <a:xfrm>
          <a:off x="6526932" y="2384529"/>
          <a:ext cx="807963" cy="80796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708724" y="2384529"/>
        <a:ext cx="444379" cy="6079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9A994B-FAD0-48DB-B189-DCFD7BBE98FA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1FD6B2-9CB9-4C1E-A3B1-B3A08236A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069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310DE-388A-43A4-9D64-87862F6955AE}" type="datetime1">
              <a:rPr lang="ru-RU" smtClean="0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E28FA-819F-4916-BFAF-5652AE413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DC717-939E-4C37-A1CA-CDB83AF35EFE}" type="datetime1">
              <a:rPr lang="ru-RU" smtClean="0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5B861-6AD7-46C5-BD75-0318CD4B9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9C6FD-70CA-4E8A-A9C5-A93F54497E4C}" type="datetime1">
              <a:rPr lang="ru-RU" smtClean="0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65D3F-6EFB-4F73-98E4-5B52BD8C7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AE8C4-8D75-4323-89C3-BE82300EBE79}" type="datetime1">
              <a:rPr lang="ru-RU" smtClean="0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03AE6-7DEB-4578-ABB8-E7E96136E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198D8-1EEF-44CD-B802-DC33212A58A9}" type="datetime1">
              <a:rPr lang="ru-RU" smtClean="0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7EA8A-ABA5-452B-9378-9FEB23ED1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5C7F9-9945-4C5E-BAF1-532F5C248937}" type="datetime1">
              <a:rPr lang="ru-RU" smtClean="0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F45C8-3CE5-4BAA-AD74-0C2D57E18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CCED5-8B10-4589-9C1F-4CA3AADC461A}" type="datetime1">
              <a:rPr lang="ru-RU" smtClean="0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EB9E5-CE8D-4EA5-B069-5CA9A97F4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79935-65B6-449D-9AC1-7F17E4969126}" type="datetime1">
              <a:rPr lang="ru-RU" smtClean="0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11216-9FDB-4F96-84CA-3711268EF0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F937F-591A-4C2A-8F58-EE7EC844D4D9}" type="datetime1">
              <a:rPr lang="ru-RU" smtClean="0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13419-C4FF-49B1-8D9D-33C29B253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E806A-F942-4990-A02B-FD501597A2C3}" type="datetime1">
              <a:rPr lang="ru-RU" smtClean="0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7C079-2976-4C47-8A85-3C9D72BA1F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6D6DC-43F9-42FC-A690-27AB9CFD6AF0}" type="datetime1">
              <a:rPr lang="ru-RU" smtClean="0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91FD2-4D86-48E4-B901-9325DA431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4C13F2-DC21-434A-838D-E220E65AB8AD}" type="datetime1">
              <a:rPr lang="ru-RU" smtClean="0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845BBC-9A02-4F95-A14A-FBA5AF4B3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/>
        </p:nvSpPr>
        <p:spPr>
          <a:xfrm>
            <a:off x="357158" y="285728"/>
            <a:ext cx="8501122" cy="6429420"/>
          </a:xfrm>
          <a:prstGeom prst="foldedCorner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611560" y="1844824"/>
            <a:ext cx="7992888" cy="1944216"/>
          </a:xfrm>
        </p:spPr>
        <p:txBody>
          <a:bodyPr/>
          <a:lstStyle/>
          <a:p>
            <a:r>
              <a:rPr lang="ru-RU" sz="9600" spc="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ВОДА</a:t>
            </a:r>
            <a:r>
              <a:rPr lang="ru-RU" sz="6600" spc="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2054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00750"/>
            <a:ext cx="47148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6000750"/>
            <a:ext cx="4500562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Лёд, снег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9" name="Picture 7" descr="лёд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57290" y="2000240"/>
            <a:ext cx="6500858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32747-6CC8-477F-8A9E-660A72DDA0C9}" type="slidenum">
              <a:rPr lang="ru-RU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Облака, пар, туман.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9" name="Содержимое 8" descr="2308200958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928802"/>
            <a:ext cx="4114800" cy="4071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32747-6CC8-477F-8A9E-660A72DDA0C9}" type="slidenum">
              <a:rPr lang="ru-RU"/>
              <a:pPr>
                <a:defRPr/>
              </a:pPr>
              <a:t>11</a:t>
            </a:fld>
            <a:endParaRPr lang="ru-RU"/>
          </a:p>
        </p:txBody>
      </p:sp>
      <p:pic>
        <p:nvPicPr>
          <p:cNvPr id="10" name="Picture 9" descr="7123-smal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928802"/>
            <a:ext cx="3714776" cy="4071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Океан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32747-6CC8-477F-8A9E-660A72DDA0C9}" type="slidenum">
              <a:rPr lang="ru-RU"/>
              <a:pPr>
                <a:defRPr/>
              </a:pPr>
              <a:t>12</a:t>
            </a:fld>
            <a:endParaRPr lang="ru-RU"/>
          </a:p>
        </p:txBody>
      </p:sp>
      <p:pic>
        <p:nvPicPr>
          <p:cNvPr id="5122" name="Picture 2" descr="http://www.letotravel.com/upload/image/kanuhura_maldive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107" y="1962472"/>
            <a:ext cx="5699786" cy="42748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Море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32747-6CC8-477F-8A9E-660A72DDA0C9}" type="slidenum">
              <a:rPr lang="ru-RU"/>
              <a:pPr>
                <a:defRPr/>
              </a:pPr>
              <a:t>13</a:t>
            </a:fld>
            <a:endParaRPr lang="ru-RU"/>
          </a:p>
        </p:txBody>
      </p:sp>
      <p:pic>
        <p:nvPicPr>
          <p:cNvPr id="10" name="Содержимое 9" descr="Просковеeвк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03648" y="2060848"/>
            <a:ext cx="6914102" cy="439248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Река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0908200956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14480" y="1928802"/>
            <a:ext cx="6581140" cy="4524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803AE6-7DEB-4578-ABB8-E7E96136E20B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Озеро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803AE6-7DEB-4578-ABB8-E7E96136E20B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pic>
        <p:nvPicPr>
          <p:cNvPr id="2050" name="Picture 2" descr="Изображение с кодом 1633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88840"/>
            <a:ext cx="6591076" cy="446852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Болото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803AE6-7DEB-4578-ABB8-E7E96136E20B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1026" name="Picture 2" descr="Великое болото - разведка. Великое Бол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060848"/>
            <a:ext cx="6683377" cy="4464496"/>
          </a:xfrm>
          <a:prstGeom prst="rect">
            <a:avLst/>
          </a:prstGeom>
          <a:noFill/>
        </p:spPr>
      </p:pic>
      <p:pic>
        <p:nvPicPr>
          <p:cNvPr id="7" name="Picture 17" descr="38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3933056"/>
            <a:ext cx="1485900" cy="18954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32747-6CC8-477F-8A9E-660A72DDA0C9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7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51520" y="332656"/>
            <a:ext cx="914501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2200" b="1" dirty="0">
                <a:solidFill>
                  <a:srgbClr val="990099"/>
                </a:solidFill>
              </a:rPr>
              <a:t>Вы слыхали о </a:t>
            </a:r>
            <a:r>
              <a:rPr lang="ru-RU" sz="2200" b="1" dirty="0" smtClean="0">
                <a:solidFill>
                  <a:srgbClr val="990099"/>
                </a:solidFill>
              </a:rPr>
              <a:t>воде?		Говорят</a:t>
            </a:r>
            <a:r>
              <a:rPr lang="ru-RU" sz="2200" b="1" dirty="0">
                <a:solidFill>
                  <a:srgbClr val="990099"/>
                </a:solidFill>
              </a:rPr>
              <a:t>, она везде</a:t>
            </a:r>
            <a:r>
              <a:rPr lang="ru-RU" sz="2200" b="1" dirty="0" smtClean="0">
                <a:solidFill>
                  <a:srgbClr val="990099"/>
                </a:solidFill>
              </a:rPr>
              <a:t>!</a:t>
            </a:r>
            <a:br>
              <a:rPr lang="ru-RU" sz="2200" b="1" dirty="0" smtClean="0">
                <a:solidFill>
                  <a:srgbClr val="990099"/>
                </a:solidFill>
              </a:rPr>
            </a:br>
            <a:r>
              <a:rPr lang="ru-RU" sz="2200" b="1" dirty="0" smtClean="0">
                <a:solidFill>
                  <a:srgbClr val="990099"/>
                </a:solidFill>
              </a:rPr>
              <a:t>В </a:t>
            </a:r>
            <a:r>
              <a:rPr lang="ru-RU" sz="2200" b="1" dirty="0">
                <a:solidFill>
                  <a:srgbClr val="990099"/>
                </a:solidFill>
              </a:rPr>
              <a:t>луже, в море, в </a:t>
            </a:r>
            <a:r>
              <a:rPr lang="ru-RU" sz="2200" b="1" dirty="0" smtClean="0">
                <a:solidFill>
                  <a:srgbClr val="990099"/>
                </a:solidFill>
              </a:rPr>
              <a:t>океане		И </a:t>
            </a:r>
            <a:r>
              <a:rPr lang="ru-RU" sz="2200" b="1" dirty="0">
                <a:solidFill>
                  <a:srgbClr val="990099"/>
                </a:solidFill>
              </a:rPr>
              <a:t>в водопроводном кране.</a:t>
            </a:r>
          </a:p>
        </p:txBody>
      </p:sp>
      <p:pic>
        <p:nvPicPr>
          <p:cNvPr id="10" name="Picture 4" descr="u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5" y="2000240"/>
            <a:ext cx="6672611" cy="4525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643042" y="357166"/>
            <a:ext cx="6286544" cy="857256"/>
          </a:xfrm>
          <a:noFill/>
        </p:spPr>
        <p:txBody>
          <a:bodyPr/>
          <a:lstStyle/>
          <a:p>
            <a:r>
              <a:rPr lang="ru-RU" sz="2800" b="1" dirty="0" smtClean="0">
                <a:solidFill>
                  <a:srgbClr val="990099"/>
                </a:solidFill>
              </a:rPr>
              <a:t/>
            </a:r>
            <a:br>
              <a:rPr lang="ru-RU" sz="2800" b="1" dirty="0" smtClean="0">
                <a:solidFill>
                  <a:srgbClr val="990099"/>
                </a:solidFill>
              </a:rPr>
            </a:br>
            <a:r>
              <a:rPr lang="ru-RU" sz="2800" b="1" dirty="0" smtClean="0">
                <a:solidFill>
                  <a:srgbClr val="990099"/>
                </a:solidFill>
              </a:rPr>
              <a:t>Как сосулька,  замерзает,</a:t>
            </a:r>
            <a:r>
              <a:rPr lang="ru-RU" b="1" dirty="0" smtClean="0">
                <a:solidFill>
                  <a:srgbClr val="990099"/>
                </a:solidFill>
              </a:rPr>
              <a:t/>
            </a:r>
            <a:br>
              <a:rPr lang="ru-RU" b="1" dirty="0" smtClean="0">
                <a:solidFill>
                  <a:srgbClr val="990099"/>
                </a:solidFill>
              </a:rPr>
            </a:br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32747-6CC8-477F-8A9E-660A72DDA0C9}" type="slidenum">
              <a:rPr lang="ru-RU"/>
              <a:pPr>
                <a:defRPr/>
              </a:pPr>
              <a:t>3</a:t>
            </a:fld>
            <a:endParaRPr lang="ru-RU"/>
          </a:p>
        </p:txBody>
      </p:sp>
      <p:pic>
        <p:nvPicPr>
          <p:cNvPr id="8" name="Picture 4" descr="сосульк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16832"/>
            <a:ext cx="6748457" cy="4524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785918" y="473562"/>
            <a:ext cx="5857916" cy="1011222"/>
          </a:xfrm>
          <a:noFill/>
        </p:spPr>
        <p:txBody>
          <a:bodyPr/>
          <a:lstStyle/>
          <a:p>
            <a:r>
              <a:rPr lang="ru-RU" sz="2800" b="1" dirty="0" smtClean="0">
                <a:solidFill>
                  <a:srgbClr val="990099"/>
                </a:solidFill>
              </a:rPr>
              <a:t>В лес туманом заползает,</a:t>
            </a:r>
            <a:br>
              <a:rPr lang="ru-RU" sz="2800" b="1" dirty="0" smtClean="0">
                <a:solidFill>
                  <a:srgbClr val="990099"/>
                </a:solidFill>
              </a:rPr>
            </a:br>
            <a:endParaRPr lang="ru-RU" sz="2800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32747-6CC8-477F-8A9E-660A72DDA0C9}" type="slidenum">
              <a:rPr lang="ru-RU"/>
              <a:pPr>
                <a:defRPr/>
              </a:pPr>
              <a:t>4</a:t>
            </a:fld>
            <a:endParaRPr lang="ru-RU"/>
          </a:p>
        </p:txBody>
      </p:sp>
      <p:pic>
        <p:nvPicPr>
          <p:cNvPr id="6" name="Picture 4" descr="тума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916832"/>
            <a:ext cx="7030071" cy="4525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5715040" cy="1011222"/>
          </a:xfrm>
          <a:noFill/>
        </p:spPr>
        <p:txBody>
          <a:bodyPr/>
          <a:lstStyle/>
          <a:p>
            <a:r>
              <a:rPr lang="ru-RU" sz="2800" b="1" dirty="0" smtClean="0">
                <a:solidFill>
                  <a:srgbClr val="990099"/>
                </a:solidFill>
              </a:rPr>
              <a:t>Ледником в горах зовётся,</a:t>
            </a:r>
            <a:endParaRPr lang="ru-RU" sz="2800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32747-6CC8-477F-8A9E-660A72DDA0C9}" type="slidenum">
              <a:rPr lang="ru-RU"/>
              <a:pPr>
                <a:defRPr/>
              </a:pPr>
              <a:t>5</a:t>
            </a:fld>
            <a:endParaRPr lang="ru-RU"/>
          </a:p>
        </p:txBody>
      </p:sp>
      <p:pic>
        <p:nvPicPr>
          <p:cNvPr id="6" name="Picture 7" descr="34255_1024_76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2060848"/>
            <a:ext cx="7102942" cy="4309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714480" y="142852"/>
            <a:ext cx="5786478" cy="1214446"/>
          </a:xfrm>
          <a:noFill/>
        </p:spPr>
        <p:txBody>
          <a:bodyPr/>
          <a:lstStyle/>
          <a:p>
            <a:r>
              <a:rPr lang="ru-RU" sz="2400" b="1" dirty="0" smtClean="0">
                <a:solidFill>
                  <a:srgbClr val="990099"/>
                </a:solidFill>
              </a:rPr>
              <a:t/>
            </a:r>
            <a:br>
              <a:rPr lang="ru-RU" sz="2400" b="1" dirty="0" smtClean="0">
                <a:solidFill>
                  <a:srgbClr val="990099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Лентой серебристой вьётся, </a:t>
            </a:r>
            <a:br>
              <a:rPr lang="ru-RU" sz="2400" b="1" dirty="0" smtClean="0">
                <a:solidFill>
                  <a:srgbClr val="990099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Мы привыкли, что вода –</a:t>
            </a:r>
            <a:br>
              <a:rPr lang="ru-RU" sz="2400" b="1" dirty="0" smtClean="0">
                <a:solidFill>
                  <a:srgbClr val="990099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Наша спутница всегда!</a:t>
            </a:r>
            <a:br>
              <a:rPr lang="ru-RU" sz="2400" b="1" dirty="0" smtClean="0">
                <a:solidFill>
                  <a:srgbClr val="990099"/>
                </a:solidFill>
              </a:rPr>
            </a:br>
            <a:endParaRPr lang="ru-RU" sz="2400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32747-6CC8-477F-8A9E-660A72DDA0C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" name="Picture 7" descr="50599_1280_102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2000239"/>
            <a:ext cx="6572296" cy="4143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>Почти всё живое  на земле не может обойтись без воды.</a:t>
            </a:r>
            <a:endParaRPr lang="ru-RU" sz="2800" dirty="0" smtClean="0">
              <a:solidFill>
                <a:srgbClr val="00B0F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32747-6CC8-477F-8A9E-660A72DDA0C9}" type="slidenum">
              <a:rPr lang="ru-RU"/>
              <a:pPr>
                <a:defRPr/>
              </a:pPr>
              <a:t>7</a:t>
            </a:fld>
            <a:endParaRPr lang="ru-RU"/>
          </a:p>
        </p:txBody>
      </p:sp>
      <p:pic>
        <p:nvPicPr>
          <p:cNvPr id="8" name="Picture 5" descr="76023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928802"/>
            <a:ext cx="3429024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64116_1280_10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1928802"/>
            <a:ext cx="4257676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8" descr="111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70" y="2786058"/>
            <a:ext cx="2428875" cy="1619250"/>
          </a:xfrm>
          <a:prstGeom prst="rect">
            <a:avLst/>
          </a:prstGeom>
          <a:noFill/>
        </p:spPr>
      </p:pic>
      <p:pic>
        <p:nvPicPr>
          <p:cNvPr id="11" name="Picture 21" descr="40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43174" y="4643446"/>
            <a:ext cx="1314450" cy="1295400"/>
          </a:xfrm>
          <a:prstGeom prst="rect">
            <a:avLst/>
          </a:prstGeom>
          <a:noFill/>
        </p:spPr>
      </p:pic>
      <p:pic>
        <p:nvPicPr>
          <p:cNvPr id="12" name="Picture 18" descr="111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1428736"/>
            <a:ext cx="2428875" cy="16192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Три состояния воды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71472" y="1857365"/>
          <a:ext cx="7929618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F45C8-3CE5-4BAA-AD74-0C2D57E18FB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Дождь,  роса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32747-6CC8-477F-8A9E-660A72DDA0C9}" type="slidenum">
              <a:rPr lang="ru-RU"/>
              <a:pPr>
                <a:defRPr/>
              </a:pPr>
              <a:t>9</a:t>
            </a:fld>
            <a:endParaRPr lang="ru-RU"/>
          </a:p>
        </p:txBody>
      </p:sp>
      <p:pic>
        <p:nvPicPr>
          <p:cNvPr id="9" name="Picture 8" descr="76415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071678"/>
            <a:ext cx="3500462" cy="4286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9" descr="0322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428869"/>
            <a:ext cx="4429156" cy="3571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322</TotalTime>
  <Words>65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Презентация1</vt:lpstr>
      <vt:lpstr>ВОДА  </vt:lpstr>
      <vt:lpstr>Вы слыхали о воде?  Говорят, она везде! В луже, в море, в океане  И в водопроводном кране.</vt:lpstr>
      <vt:lpstr> Как сосулька,  замерзает, </vt:lpstr>
      <vt:lpstr>В лес туманом заползает, </vt:lpstr>
      <vt:lpstr>Ледником в горах зовётся,</vt:lpstr>
      <vt:lpstr> Лентой серебристой вьётся,  Мы привыкли, что вода – Наша спутница всегда! </vt:lpstr>
      <vt:lpstr>Почти всё живое  на земле не может обойтись без воды.</vt:lpstr>
      <vt:lpstr>Три состояния воды</vt:lpstr>
      <vt:lpstr>Дождь,  роса</vt:lpstr>
      <vt:lpstr>Лёд, снег</vt:lpstr>
      <vt:lpstr>Облака, пар, туман.</vt:lpstr>
      <vt:lpstr>Океан</vt:lpstr>
      <vt:lpstr>Море </vt:lpstr>
      <vt:lpstr>Река</vt:lpstr>
      <vt:lpstr>Озеро </vt:lpstr>
      <vt:lpstr>Болото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В ПРИРОДЕ</dc:title>
  <dc:creator>User</dc:creator>
  <dc:description>http://aida.ucoz.ru</dc:description>
  <cp:lastModifiedBy>ПК</cp:lastModifiedBy>
  <cp:revision>161</cp:revision>
  <dcterms:created xsi:type="dcterms:W3CDTF">2009-09-27T12:12:49Z</dcterms:created>
  <dcterms:modified xsi:type="dcterms:W3CDTF">2020-02-09T15:52:25Z</dcterms:modified>
  <cp:category>шаблоны к Powerpoint</cp:category>
</cp:coreProperties>
</file>