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космос 10с.wav"/>
          </p:stSnd>
        </p:sndAc>
      </p:transition>
    </mc:Choice>
    <mc:Fallback xmlns="">
      <p:transition spd="slow">
        <p:fade/>
        <p:sndAc>
          <p:stSnd>
            <p:snd r:embed="rId4" name="космо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05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  <p:sndAc>
          <p:stSnd>
            <p:snd r:embed="rId2" name="ветер.wav"/>
          </p:stSnd>
        </p:sndAc>
      </p:transition>
    </mc:Choice>
    <mc:Fallback xmlns="">
      <p:transition spd="slow">
        <p:fade/>
        <p:sndAc>
          <p:stSnd>
            <p:snd r:embed="rId4" name="ветер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1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Верблюд.wav"/>
          </p:stSnd>
        </p:sndAc>
      </p:transition>
    </mc:Choice>
    <mc:Fallback xmlns="">
      <p:transition spd="slow">
        <p:fade/>
        <p:sndAc>
          <p:stSnd>
            <p:snd r:embed="rId4" name="Верблюд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1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космос 10с.wav"/>
          </p:stSnd>
        </p:sndAc>
      </p:transition>
    </mc:Choice>
    <mc:Fallback xmlns="">
      <p:transition spd="slow">
        <p:blinds dir="vert"/>
        <p:sndAc>
          <p:stSnd>
            <p:snd r:embed="rId4" name="космо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13</cp:revision>
  <dcterms:modified xsi:type="dcterms:W3CDTF">2023-02-09T13:21:25Z</dcterms:modified>
</cp:coreProperties>
</file>