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15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Пальчики 6.wav"/>
          </p:stSnd>
        </p:sndAc>
      </p:transition>
    </mc:Choice>
    <mc:Fallback xmlns="">
      <p:transition spd="slow">
        <p:fade/>
        <p:sndAc>
          <p:stSnd>
            <p:snd r:embed="rId4" name="Пальчики 6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A"/>
              </a:clrFrom>
              <a:clrTo>
                <a:srgbClr val="FCFE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45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2" name="космос 10с.wav"/>
          </p:stSnd>
        </p:sndAc>
      </p:transition>
    </mc:Choice>
    <mc:Fallback xmlns="">
      <p:transition spd="slow">
        <p:fade/>
        <p:sndAc>
          <p:stSnd>
            <p:snd r:embed="rId4" name="космос 10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817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  <p:sndAc>
          <p:stSnd>
            <p:snd r:embed="rId2" name="Джунгли 11.wav"/>
          </p:stSnd>
        </p:sndAc>
      </p:transition>
    </mc:Choice>
    <mc:Fallback xmlns="">
      <p:transition spd="slow">
        <p:blinds dir="vert"/>
        <p:sndAc>
          <p:stSnd>
            <p:snd r:embed="rId4" name="Джунгли 1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108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2" name="Леопард 3.wav"/>
          </p:stSnd>
        </p:sndAc>
      </p:transition>
    </mc:Choice>
    <mc:Fallback xmlns="">
      <p:transition spd="slow">
        <p:fade/>
        <p:sndAc>
          <p:stSnd>
            <p:snd r:embed="rId4" name="Леопард 3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AFBF5"/>
              </a:clrFrom>
              <a:clrTo>
                <a:srgbClr val="FAFB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71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  <p:sndAc>
          <p:stSnd>
            <p:snd r:embed="rId2" name="космос 10с.wav"/>
          </p:stSnd>
        </p:sndAc>
      </p:transition>
    </mc:Choice>
    <mc:Fallback xmlns="">
      <p:transition spd="slow">
        <p:blinds dir="vert"/>
        <p:sndAc>
          <p:stSnd>
            <p:snd r:embed="rId4" name="космос 10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subject>Старшая группа</dc:subject>
  <dc:creator>Волкова Нина Александровна</dc:creator>
  <cp:lastModifiedBy>Нина Александровна</cp:lastModifiedBy>
  <cp:revision>13</cp:revision>
  <dcterms:modified xsi:type="dcterms:W3CDTF">2023-02-09T13:22:21Z</dcterms:modified>
</cp:coreProperties>
</file>