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av" ContentType="audio/x-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6" r:id="rId3"/>
    <p:sldId id="267" r:id="rId4"/>
    <p:sldId id="268" r:id="rId5"/>
    <p:sldId id="269" r:id="rId6"/>
    <p:sldId id="270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264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09.02.2023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09.02.2023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09.02.2023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09.02.2023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09.02.2023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09.02.2023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09.02.2023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09.02.2023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09.02.2023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09.02.2023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09.02.2023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t>09.02.2023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1.wav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1.wav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audio" Target="../media/audio4.wav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audio" Target="../media/audio5.wav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clrChange>
              <a:clrFrom>
                <a:srgbClr val="FCFEFC"/>
              </a:clrFrom>
              <a:clrTo>
                <a:srgbClr val="FCFEF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61507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  <p:sndAc>
          <p:stSnd>
            <p:snd r:embed="rId2" name="Пальчики 6.wav"/>
          </p:stSnd>
        </p:sndAc>
      </p:transition>
    </mc:Choice>
    <mc:Fallback xmlns="">
      <p:transition spd="slow">
        <p:fade/>
        <p:sndAc>
          <p:stSnd>
            <p:snd r:embed="rId4" name="Пальчики 6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clrChange>
              <a:clrFrom>
                <a:srgbClr val="FCFEFC"/>
              </a:clrFrom>
              <a:clrTo>
                <a:srgbClr val="FCFEF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90105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  <p:sndAc>
          <p:stSnd>
            <p:snd r:embed="rId2" name="Пальчики 6.wav"/>
          </p:stSnd>
        </p:sndAc>
      </p:transition>
    </mc:Choice>
    <mc:Fallback xmlns="">
      <p:transition spd="slow">
        <p:fade/>
        <p:sndAc>
          <p:stSnd>
            <p:snd r:embed="rId4" name="Пальчики 6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0521403"/>
      </p:ext>
    </p:extLst>
  </p:cSld>
  <p:clrMapOvr>
    <a:masterClrMapping/>
  </p:clrMapOvr>
  <p:transition spd="slow">
    <p:wheel spokes="1"/>
    <p:sndAc>
      <p:stSnd>
        <p:snd r:embed="rId2" name="воробей 12.wav"/>
      </p:stSnd>
    </p:sndAc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clrChange>
              <a:clrFrom>
                <a:srgbClr val="FCFEFB"/>
              </a:clrFrom>
              <a:clrTo>
                <a:srgbClr val="FCFE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350522"/>
      </p:ext>
    </p:extLst>
  </p:cSld>
  <p:clrMapOvr>
    <a:masterClrMapping/>
  </p:clrMapOvr>
  <p:transition spd="slow">
    <p:wheel spokes="1"/>
    <p:sndAc>
      <p:stSnd>
        <p:snd r:embed="rId2" name="Лев рычит 7с.wav"/>
      </p:stSnd>
    </p:sndAc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clrChange>
              <a:clrFrom>
                <a:srgbClr val="FCFEFC"/>
              </a:clrFrom>
              <a:clrTo>
                <a:srgbClr val="FCFEF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3523625"/>
      </p:ext>
    </p:extLst>
  </p:cSld>
  <p:clrMapOvr>
    <a:masterClrMapping/>
  </p:clrMapOvr>
  <p:transition spd="slow">
    <p:wheel spokes="1"/>
    <p:sndAc>
      <p:stSnd>
        <p:snd r:embed="rId2" name="Носорог 10.wav"/>
      </p:stSnd>
    </p:sndAc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clrChange>
              <a:clrFrom>
                <a:srgbClr val="FCFEFC"/>
              </a:clrFrom>
              <a:clrTo>
                <a:srgbClr val="FCFEF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725851"/>
      </p:ext>
    </p:extLst>
  </p:cSld>
  <p:clrMapOvr>
    <a:masterClrMapping/>
  </p:clrMapOvr>
  <p:transition spd="slow">
    <p:wheel spokes="1"/>
    <p:sndAc>
      <p:stSnd>
        <p:snd r:embed="rId2" name="крокодил 1.wav"/>
      </p:stSnd>
    </p:sndAc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57</TotalTime>
  <Words>0</Words>
  <Application>Microsoft Office PowerPoint</Application>
  <PresentationFormat>Экран (4:3)</PresentationFormat>
  <Paragraphs>0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9" baseType="lpstr">
      <vt:lpstr>Arial</vt:lpstr>
      <vt:lpstr>Calibri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Энциклопедия для воспитателей. </dc:title>
  <dc:subject>Старшая группа</dc:subject>
  <dc:creator>Волкова Нина Александровна</dc:creator>
  <cp:lastModifiedBy>Нина Александровна</cp:lastModifiedBy>
  <cp:revision>13</cp:revision>
  <dcterms:modified xsi:type="dcterms:W3CDTF">2023-02-09T13:18:21Z</dcterms:modified>
</cp:coreProperties>
</file>