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70" r:id="rId6"/>
    <p:sldId id="262" r:id="rId7"/>
    <p:sldId id="260" r:id="rId8"/>
    <p:sldId id="272" r:id="rId9"/>
    <p:sldId id="269" r:id="rId10"/>
    <p:sldId id="271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473" autoAdjust="0"/>
  </p:normalViewPr>
  <p:slideViewPr>
    <p:cSldViewPr>
      <p:cViewPr varScale="1">
        <p:scale>
          <a:sx n="63" d="100"/>
          <a:sy n="63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500174"/>
            <a:ext cx="6172200" cy="1143008"/>
          </a:xfrm>
        </p:spPr>
        <p:txBody>
          <a:bodyPr/>
          <a:lstStyle/>
          <a:p>
            <a:r>
              <a:rPr lang="ru-RU" sz="6600" dirty="0" smtClean="0"/>
              <a:t>Здоровячки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4 группа МБДОУ «ЦРР – детский сад № 183»</a:t>
            </a:r>
          </a:p>
          <a:p>
            <a:r>
              <a:rPr lang="ru-RU" dirty="0" smtClean="0"/>
              <a:t>Воспитатель Пархомова Инна Александровна.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Для закрепления знаний о полезных свойствах овощей и фруктов можно использовать наглядные инсталляции, выставки, настольно –печатные игры и т.д.</a:t>
            </a:r>
            <a:endParaRPr lang="ru-RU" sz="2000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дошкольных учреждениях применяются следующие формы сохранения и стимулирования здоровья:</a:t>
            </a:r>
          </a:p>
          <a:p>
            <a:r>
              <a:rPr lang="ru-RU" sz="2000" dirty="0" smtClean="0"/>
              <a:t>• динамические паузы;</a:t>
            </a:r>
          </a:p>
          <a:p>
            <a:r>
              <a:rPr lang="ru-RU" sz="2000" dirty="0" smtClean="0"/>
              <a:t>• пальчиковая гимнастика;</a:t>
            </a:r>
          </a:p>
          <a:p>
            <a:r>
              <a:rPr lang="ru-RU" sz="2000" dirty="0" smtClean="0"/>
              <a:t>• гимнастика для глаз;</a:t>
            </a:r>
          </a:p>
          <a:p>
            <a:r>
              <a:rPr lang="ru-RU" sz="2000" dirty="0" smtClean="0"/>
              <a:t>• дыхательная гимнастика;</a:t>
            </a:r>
          </a:p>
          <a:p>
            <a:r>
              <a:rPr lang="ru-RU" sz="2000" dirty="0" smtClean="0"/>
              <a:t>• бодрящая гимнастика;</a:t>
            </a:r>
          </a:p>
          <a:p>
            <a:r>
              <a:rPr lang="ru-RU" sz="2000" dirty="0" smtClean="0"/>
              <a:t>• подвижные игры;</a:t>
            </a:r>
          </a:p>
          <a:p>
            <a:r>
              <a:rPr lang="ru-RU" sz="2000" dirty="0" smtClean="0"/>
              <a:t>• релаксация.</a:t>
            </a:r>
          </a:p>
          <a:p>
            <a:r>
              <a:rPr lang="ru-RU" sz="2000" dirty="0" smtClean="0"/>
              <a:t>Короткие динамические паузы в течение 2-5 минут необходимы для малышей. Они разнообразят занятия и снимут напряжение. Короткая двигательная активность позволяет включиться в занятия с новой силой.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Дети, как известно, продукт своей среды - она формирует их сознание, привычки. Поэтому здоровый образ жизни необходимо формировать именно начиная с детского возраста: забота о собственном здоровье как основной ценности станет естественной формой поведения.</a:t>
            </a:r>
          </a:p>
          <a:p>
            <a:r>
              <a:rPr lang="ru-RU" dirty="0" smtClean="0"/>
              <a:t>Так что же такое здоровье? Казалось бы, самый простой ответ должен гласить, что здоровье - это отсутствие болезней. Но для объяснения ребёнку этого недостаточно. Здоровье - это счастье! Здоровье - это когда ты весел и всё у тебя получается. Здоровье нужно всем - и детям, и взрослым, и даже животным. В формировании понятий о здоровом образе жизни, нужно дать понять детям, что нужно делать, чтобы быть здоровым? Нужно хотеть и уметь заботиться о здоровье. Если не следить за здоровьем, можно его потерять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000240"/>
            <a:ext cx="7467600" cy="11430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Понятие о здоровом образе жизни включает в себя много аспектов.</a:t>
            </a:r>
            <a:br>
              <a:rPr lang="ru-RU" sz="2000" dirty="0" smtClean="0"/>
            </a:br>
            <a:r>
              <a:rPr lang="ru-RU" sz="2000" b="1" i="1" dirty="0" smtClean="0"/>
              <a:t>Это во - первых:</a:t>
            </a:r>
            <a:r>
              <a:rPr lang="ru-RU" sz="2000" dirty="0" smtClean="0"/>
              <a:t> соблюдение режима дня.</a:t>
            </a:r>
            <a:br>
              <a:rPr lang="ru-RU" sz="2000" dirty="0" smtClean="0"/>
            </a:br>
            <a:r>
              <a:rPr lang="ru-RU" sz="2000" dirty="0" smtClean="0"/>
              <a:t> В детском саду режим соблюдается, так как это является одним из важных условий обеспечения деятельности дошкольного учреждения. А вот дома режим соблюдается не всегда.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5715016"/>
            <a:ext cx="4543428" cy="75893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25602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/>
              <a:t>Во – вторых:</a:t>
            </a:r>
            <a:r>
              <a:rPr lang="ru-RU" sz="2000" dirty="0" smtClean="0"/>
              <a:t> это культурно - гигиенические навыки.</a:t>
            </a:r>
            <a:br>
              <a:rPr lang="ru-RU" sz="2000" dirty="0" smtClean="0"/>
            </a:br>
            <a:r>
              <a:rPr lang="ru-RU" sz="2000" dirty="0" smtClean="0"/>
              <a:t> Дети должны уметь правильно умываться, знать, для чего это надо делать: чтобы быть чистым, хорошо выглядеть, чтобы было приятно, и кожа была здоровой, чтобы быть закалённым, чтобы смыть микробы.</a:t>
            </a:r>
            <a:r>
              <a:rPr lang="en-US" sz="2000" dirty="0" smtClean="0"/>
              <a:t>  </a:t>
            </a:r>
            <a:r>
              <a:rPr lang="ru-RU" sz="2000" dirty="0" smtClean="0"/>
              <a:t>Целесообразно использовать художественное слово.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руппа-4\Downloads\2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53568">
            <a:off x="642910" y="428604"/>
            <a:ext cx="1463989" cy="2071682"/>
          </a:xfrm>
          <a:prstGeom prst="rect">
            <a:avLst/>
          </a:prstGeom>
          <a:noFill/>
        </p:spPr>
      </p:pic>
      <p:pic>
        <p:nvPicPr>
          <p:cNvPr id="1028" name="Picture 4" descr="C:\Users\Группа-4\Downloads\10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25986">
            <a:off x="724884" y="2349010"/>
            <a:ext cx="1468671" cy="2078308"/>
          </a:xfrm>
          <a:prstGeom prst="rect">
            <a:avLst/>
          </a:prstGeom>
          <a:noFill/>
        </p:spPr>
      </p:pic>
      <p:pic>
        <p:nvPicPr>
          <p:cNvPr id="1029" name="Picture 5" descr="C:\Users\Группа-4\Downloads\8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48262">
            <a:off x="2402435" y="1020892"/>
            <a:ext cx="1514486" cy="2143140"/>
          </a:xfrm>
          <a:prstGeom prst="rect">
            <a:avLst/>
          </a:prstGeom>
          <a:noFill/>
        </p:spPr>
      </p:pic>
      <p:pic>
        <p:nvPicPr>
          <p:cNvPr id="1030" name="Picture 6" descr="C:\Users\Группа-4\Downloads\7_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701376">
            <a:off x="659810" y="4496036"/>
            <a:ext cx="1553643" cy="2198551"/>
          </a:xfrm>
          <a:prstGeom prst="rect">
            <a:avLst/>
          </a:prstGeom>
          <a:noFill/>
        </p:spPr>
      </p:pic>
      <p:pic>
        <p:nvPicPr>
          <p:cNvPr id="1031" name="Picture 7" descr="C:\Users\Группа-4\Downloads\6_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834542">
            <a:off x="4338403" y="1313483"/>
            <a:ext cx="1714512" cy="2426196"/>
          </a:xfrm>
          <a:prstGeom prst="rect">
            <a:avLst/>
          </a:prstGeom>
          <a:noFill/>
        </p:spPr>
      </p:pic>
      <p:pic>
        <p:nvPicPr>
          <p:cNvPr id="1032" name="Picture 8" descr="C:\Users\Группа-4\Downloads\5_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496600">
            <a:off x="6810225" y="3611759"/>
            <a:ext cx="1723024" cy="2438241"/>
          </a:xfrm>
          <a:prstGeom prst="rect">
            <a:avLst/>
          </a:prstGeom>
          <a:noFill/>
        </p:spPr>
      </p:pic>
      <p:pic>
        <p:nvPicPr>
          <p:cNvPr id="1033" name="Picture 9" descr="C:\Users\Группа-4\Downloads\4_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632560">
            <a:off x="6842544" y="1059360"/>
            <a:ext cx="1643074" cy="2325105"/>
          </a:xfrm>
          <a:prstGeom prst="rect">
            <a:avLst/>
          </a:prstGeom>
          <a:noFill/>
        </p:spPr>
      </p:pic>
      <p:pic>
        <p:nvPicPr>
          <p:cNvPr id="1034" name="Picture 10" descr="C:\Users\Группа-4\Downloads\3_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744031">
            <a:off x="4862964" y="4214141"/>
            <a:ext cx="1564954" cy="2214558"/>
          </a:xfrm>
          <a:prstGeom prst="rect">
            <a:avLst/>
          </a:prstGeom>
          <a:noFill/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2214546" y="274638"/>
            <a:ext cx="5710254" cy="65403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Также эффективно использовать </a:t>
            </a:r>
            <a:r>
              <a:rPr lang="ru-RU" sz="2000" dirty="0" err="1" smtClean="0"/>
              <a:t>потешки</a:t>
            </a:r>
            <a:r>
              <a:rPr lang="ru-RU" sz="2000" dirty="0" smtClean="0"/>
              <a:t> для закрепления культурно – гигиенических навыков в младшей и средней группах.</a:t>
            </a:r>
            <a:endParaRPr lang="ru-RU" sz="2000" dirty="0"/>
          </a:p>
        </p:txBody>
      </p:sp>
      <p:pic>
        <p:nvPicPr>
          <p:cNvPr id="1035" name="Picture 11" descr="C:\Users\Группа-4\Downloads\13_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10" cstate="print"/>
          <a:srcRect/>
          <a:stretch>
            <a:fillRect/>
          </a:stretch>
        </p:blipFill>
        <p:spPr bwMode="auto">
          <a:xfrm rot="19813800">
            <a:off x="2478124" y="4045580"/>
            <a:ext cx="1674813" cy="2370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043890" cy="3573016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Ребенок должен знать и понимать, почему он пользуется ИНДИВИДУАЛЬНЫМ полотенцем, расческой, зубной щеткой, носовым платком. Пришла пора рассказать о микробах. Полезные - есть на всем нашем теле, а опасные - на всех предметах вокруг. Полезные нас защищают, а опасные нас заражают болезнями.</a:t>
            </a:r>
            <a:br>
              <a:rPr lang="ru-RU" sz="2000" dirty="0" smtClean="0"/>
            </a:br>
            <a:r>
              <a:rPr lang="ru-RU" sz="2000" dirty="0" smtClean="0"/>
              <a:t>Поэтому дети носят только СВОЮ одежду и обувь, пьют из своего стакана, при чихании и кашле – закрывать нос и рот носовым платком или ладошкой, едят только мытые и чистые фрукты и овощи, сидят на расстоянии 1,5 - 2 метра от телевизора, говорят тихим спокойным голосом, рассматривают книги и картинки сидя, а лежа – отдыхают или спят.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7467600" cy="1285884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/>
              <a:t>В - третьих:</a:t>
            </a:r>
            <a:r>
              <a:rPr lang="ru-RU" sz="2000" dirty="0" smtClean="0"/>
              <a:t> это гимнастика, двигательная деятельность, закаливание и подвижные игры. Если человек будет заниматься спортом, он проживёт дольше. "Береги здоровье смолоду". Дети должны знать, почему так говорят. Обязательно ежедневно проводить гимнастику.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21442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Варианты игр по ЗОЖ: «Весёлый контур», «Лабиринт», «Чья бабочка (пёрышко) дальше улетит», «Гигиена  - волшебница чистоты», «Маршруты для глаз» и т.д.</a:t>
            </a:r>
            <a:endParaRPr lang="ru-RU" sz="1800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2000240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В - четвёртых:</a:t>
            </a:r>
            <a:r>
              <a:rPr lang="ru-RU" sz="2000" dirty="0" smtClean="0"/>
              <a:t> культура питания. Рассматривание и обсуждение картинок "Будь здоров!". Рассказать детям, что в овощах и фруктах много витаминов А, В, С, Д, в каких продуктах они содержаться и для чего они нужны. Для лучшего запоминания можно использовать художественное слово. 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314</TotalTime>
  <Words>373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Здоровячки.</vt:lpstr>
      <vt:lpstr>Слайд 2</vt:lpstr>
      <vt:lpstr>Понятие о здоровом образе жизни включает в себя много аспектов. Это во - первых: соблюдение режима дня.  В детском саду режим соблюдается, так как это является одним из важных условий обеспечения деятельности дошкольного учреждения. А вот дома режим соблюдается не всегда.</vt:lpstr>
      <vt:lpstr>Во – вторых: это культурно - гигиенические навыки.  Дети должны уметь правильно умываться, знать, для чего это надо делать: чтобы быть чистым, хорошо выглядеть, чтобы было приятно, и кожа была здоровой, чтобы быть закалённым, чтобы смыть микробы.  Целесообразно использовать художественное слово. </vt:lpstr>
      <vt:lpstr>Также эффективно использовать потешки для закрепления культурно – гигиенических навыков в младшей и средней группах.</vt:lpstr>
      <vt:lpstr>Ребенок должен знать и понимать, почему он пользуется ИНДИВИДУАЛЬНЫМ полотенцем, расческой, зубной щеткой, носовым платком. Пришла пора рассказать о микробах. Полезные - есть на всем нашем теле, а опасные - на всех предметах вокруг. Полезные нас защищают, а опасные нас заражают болезнями. Поэтому дети носят только СВОЮ одежду и обувь, пьют из своего стакана, при чихании и кашле – закрывать нос и рот носовым платком или ладошкой, едят только мытые и чистые фрукты и овощи, сидят на расстоянии 1,5 - 2 метра от телевизора, говорят тихим спокойным голосом, рассматривают книги и картинки сидя, а лежа – отдыхают или спят. </vt:lpstr>
      <vt:lpstr>В - третьих: это гимнастика, двигательная деятельность, закаливание и подвижные игры. Если человек будет заниматься спортом, он проживёт дольше. "Береги здоровье смолоду". Дети должны знать, почему так говорят. Обязательно ежедневно проводить гимнастику. </vt:lpstr>
      <vt:lpstr>Варианты игр по ЗОЖ: «Весёлый контур», «Лабиринт», «Чья бабочка (пёрышко) дальше улетит», «Гигиена  - волшебница чистоты», «Маршруты для глаз» и т.д.</vt:lpstr>
      <vt:lpstr>В - четвёртых: культура питания. Рассматривание и обсуждение картинок "Будь здоров!". Рассказать детям, что в овощах и фруктах много витаминов А, В, С, Д, в каких продуктах они содержаться и для чего они нужны. Для лучшего запоминания можно использовать художественное слово. </vt:lpstr>
      <vt:lpstr>Для закрепления знаний о полезных свойствах овощей и фруктов можно использовать наглядные инсталляции, выставки, настольно –печатные игры и т.д.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Здоровячки.</dc:title>
  <dc:creator>Группа-4</dc:creator>
  <cp:lastModifiedBy>Группа-4</cp:lastModifiedBy>
  <cp:revision>39</cp:revision>
  <dcterms:created xsi:type="dcterms:W3CDTF">2020-09-23T10:59:31Z</dcterms:created>
  <dcterms:modified xsi:type="dcterms:W3CDTF">2023-02-12T11:40:11Z</dcterms:modified>
</cp:coreProperties>
</file>