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4" r:id="rId2"/>
    <p:sldId id="263" r:id="rId3"/>
    <p:sldId id="264" r:id="rId4"/>
    <p:sldId id="302" r:id="rId5"/>
    <p:sldId id="265" r:id="rId6"/>
    <p:sldId id="266" r:id="rId7"/>
    <p:sldId id="296" r:id="rId8"/>
    <p:sldId id="295" r:id="rId9"/>
    <p:sldId id="297" r:id="rId10"/>
    <p:sldId id="299" r:id="rId11"/>
    <p:sldId id="300" r:id="rId12"/>
    <p:sldId id="303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F4DD"/>
    <a:srgbClr val="26B8D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6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D0401-7827-4DA0-A00D-4DFF2BA2317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160D8-05D6-47D1-9DA4-CB2EDBE4A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hyperlink" Target="http://images.yandex.ru/yandsearch?text=%D0%BA%D0%BE%D1%88%D0%BA%D0%B8%D0%BD%20%D0%B4%D0%BE%D0%BC&amp;img_url=itrash.ru/idb/ba16cffa29c101348b7fc661218f6c97/o5.png&amp;pos=22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text=%D0%B4%D0%B0%D0%BC%D0%B0%20%D1%81%D0%B4%D0%B0%D0%B2%D0%B0%D0%BB%D0%B0%20%D0%B2%20%D0%B1%D0%B0%D0%B3%D0%B0%D0%B6%20%D1%81%D1%82%D0%B8%D1%85%D0%BE%D1%82%D0%B2%D0%BE%D1%80%D0%B5%D0%BD%D0%B8%D0%B5&amp;img_url=www.greenmama.ru/dn_images/01/67/71/15/1296307576bagazh.jpg&amp;pos=0&amp;rpt=simag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37112"/>
            <a:ext cx="66247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Знакомство с творчеством С.Я.Маршака</a:t>
            </a:r>
            <a:endParaRPr lang="ru-RU" dirty="0"/>
          </a:p>
        </p:txBody>
      </p:sp>
      <p:pic>
        <p:nvPicPr>
          <p:cNvPr id="4" name="Содержимое 3" descr="http://images.myshared.ru/5/412731/slide_2.jpg"/>
          <p:cNvPicPr>
            <a:picLocks noGrp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39" t="1766" r="8434"/>
          <a:stretch>
            <a:fillRect/>
          </a:stretch>
        </p:blipFill>
        <p:spPr bwMode="auto">
          <a:xfrm>
            <a:off x="2123728" y="476672"/>
            <a:ext cx="4896544" cy="4005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1124744"/>
            <a:ext cx="2218690" cy="3028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75656" y="0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№39»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95728" y="5688449"/>
            <a:ext cx="24482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</a:t>
            </a:r>
          </a:p>
          <a:p>
            <a:r>
              <a:rPr lang="ru-RU" sz="1400" b="1" dirty="0" smtClean="0"/>
              <a:t> Кулешова Анна Николаевна</a:t>
            </a:r>
            <a:endParaRPr lang="ru-RU" sz="1400" dirty="0" smtClean="0"/>
          </a:p>
          <a:p>
            <a:r>
              <a:rPr lang="ru-RU" sz="1400" b="1" dirty="0" smtClean="0"/>
              <a:t> воспитатель высшей квалификационной категории</a:t>
            </a:r>
            <a:endParaRPr lang="ru-RU" sz="1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554027" y="129381"/>
            <a:ext cx="5857875" cy="1285875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1907861" y="357188"/>
            <a:ext cx="53578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называется стихотворение</a:t>
            </a:r>
            <a:endParaRPr lang="ru-RU" alt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062" name="Picture 6" descr="http://im6-tub-ru.yandex.net/i?id=139383032-2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3081648" cy="22886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8" name="Picture 12" descr="http://im7-tub-ru.yandex.net/i?id=335880480-4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2880320" cy="22371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Picture 2" descr="https://chitatel.by/storage/thumbs/55/h1001_w1001_551b1b640470bb52d43ab477e6b1b71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80112" y="3933056"/>
            <a:ext cx="2808312" cy="2232248"/>
          </a:xfrm>
          <a:prstGeom prst="rect">
            <a:avLst/>
          </a:prstGeom>
          <a:noFill/>
        </p:spPr>
      </p:pic>
      <p:pic>
        <p:nvPicPr>
          <p:cNvPr id="50180" name="Picture 4" descr="https://c.radikal.ru/c09/2002/21/2e2ce95d04d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436096" y="1556792"/>
            <a:ext cx="3024336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1171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9"/>
            <a:ext cx="60304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Отгадайте загадки С.Я.Маршака</a:t>
            </a:r>
          </a:p>
          <a:p>
            <a:r>
              <a:rPr lang="ru-RU" dirty="0" smtClean="0">
                <a:latin typeface="+mj-lt"/>
              </a:rPr>
              <a:t> Мы ходим ночью, ходим днем, </a:t>
            </a:r>
          </a:p>
          <a:p>
            <a:r>
              <a:rPr lang="ru-RU" dirty="0" smtClean="0">
                <a:latin typeface="+mj-lt"/>
              </a:rPr>
              <a:t>Но никуда мы не уйдем. </a:t>
            </a:r>
          </a:p>
          <a:p>
            <a:r>
              <a:rPr lang="ru-RU" dirty="0" smtClean="0">
                <a:latin typeface="+mj-lt"/>
              </a:rPr>
              <a:t>Мы бьем исправно каждый час. </a:t>
            </a:r>
          </a:p>
          <a:p>
            <a:r>
              <a:rPr lang="ru-RU" dirty="0" smtClean="0">
                <a:latin typeface="+mj-lt"/>
              </a:rPr>
              <a:t>А вы, друзья, не бейте нас!</a:t>
            </a:r>
          </a:p>
          <a:p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 В Полотняной стране </a:t>
            </a:r>
          </a:p>
          <a:p>
            <a:r>
              <a:rPr lang="ru-RU" dirty="0" smtClean="0">
                <a:latin typeface="+mj-lt"/>
              </a:rPr>
              <a:t>По реке Простыне </a:t>
            </a:r>
          </a:p>
          <a:p>
            <a:r>
              <a:rPr lang="ru-RU" dirty="0" smtClean="0">
                <a:latin typeface="+mj-lt"/>
              </a:rPr>
              <a:t>Плывет пароход </a:t>
            </a:r>
          </a:p>
          <a:p>
            <a:r>
              <a:rPr lang="ru-RU" dirty="0" smtClean="0">
                <a:latin typeface="+mj-lt"/>
              </a:rPr>
              <a:t>То назад, то вперед. </a:t>
            </a:r>
          </a:p>
          <a:p>
            <a:r>
              <a:rPr lang="ru-RU" dirty="0" smtClean="0">
                <a:latin typeface="+mj-lt"/>
              </a:rPr>
              <a:t>А за ним такая гладь – </a:t>
            </a:r>
          </a:p>
          <a:p>
            <a:r>
              <a:rPr lang="ru-RU" dirty="0" smtClean="0">
                <a:latin typeface="+mj-lt"/>
              </a:rPr>
              <a:t>Ни морщинки не видать! </a:t>
            </a:r>
          </a:p>
          <a:p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Всегда шагаем мы вдвоем, </a:t>
            </a:r>
          </a:p>
          <a:p>
            <a:r>
              <a:rPr lang="ru-RU" dirty="0" smtClean="0">
                <a:latin typeface="+mj-lt"/>
              </a:rPr>
              <a:t>Похожие, как братья.</a:t>
            </a:r>
          </a:p>
          <a:p>
            <a:r>
              <a:rPr lang="ru-RU" dirty="0" smtClean="0">
                <a:latin typeface="+mj-lt"/>
              </a:rPr>
              <a:t> Мы за обедом – под столом, </a:t>
            </a:r>
          </a:p>
          <a:p>
            <a:r>
              <a:rPr lang="ru-RU" dirty="0" smtClean="0">
                <a:latin typeface="+mj-lt"/>
              </a:rPr>
              <a:t>А ночью – под кроватью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3250" name="Picture 2" descr="https://avatars.mds.yandex.net/get-pdb/2368538/07059367-3d6e-45ff-8173-e62217ad6c58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2120" y="476672"/>
            <a:ext cx="1821450" cy="1800200"/>
          </a:xfrm>
          <a:prstGeom prst="rect">
            <a:avLst/>
          </a:prstGeom>
          <a:noFill/>
        </p:spPr>
      </p:pic>
      <p:pic>
        <p:nvPicPr>
          <p:cNvPr id="53252" name="Picture 4" descr="https://www.sotomania.ru/files/products/7128d7958e659a384738172e90b127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2276872"/>
            <a:ext cx="1800200" cy="1728192"/>
          </a:xfrm>
          <a:prstGeom prst="rect">
            <a:avLst/>
          </a:prstGeom>
          <a:noFill/>
        </p:spPr>
      </p:pic>
      <p:pic>
        <p:nvPicPr>
          <p:cNvPr id="53254" name="Picture 6" descr="https://uborka-v-dome.ru/wp-content/uploads/2019/09/004_2_cr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3792040"/>
            <a:ext cx="1800200" cy="1725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554027" y="129381"/>
            <a:ext cx="5857875" cy="1285875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Что лишнее?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7346" name="Picture 2" descr="https://avatars.mds.yandex.net/get-pdb/1779763/ed232f60-023d-4303-9150-a3df31240d52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2722253" cy="2232248"/>
          </a:xfrm>
          <a:prstGeom prst="rect">
            <a:avLst/>
          </a:prstGeom>
          <a:noFill/>
        </p:spPr>
      </p:pic>
      <p:pic>
        <p:nvPicPr>
          <p:cNvPr id="57348" name="Picture 4" descr="https://im0-tub-ru.yandex.net/i?id=c62d166f727d0c8480d11bc040fe3fd2-l&amp;ref=rim&amp;n=13&amp;w=699&amp;h=69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1412776"/>
            <a:ext cx="2664296" cy="2232248"/>
          </a:xfrm>
          <a:prstGeom prst="rect">
            <a:avLst/>
          </a:prstGeom>
          <a:noFill/>
        </p:spPr>
      </p:pic>
      <p:pic>
        <p:nvPicPr>
          <p:cNvPr id="57350" name="Picture 6" descr="https://avatars.mds.yandex.net/get-zen_doc/1108048/pub_5c645d74ae6f0200adeacdc4_5c646e1ba7c78a00adedf320/scale_12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3789040"/>
            <a:ext cx="2664296" cy="2160240"/>
          </a:xfrm>
          <a:prstGeom prst="rect">
            <a:avLst/>
          </a:prstGeom>
          <a:noFill/>
        </p:spPr>
      </p:pic>
      <p:pic>
        <p:nvPicPr>
          <p:cNvPr id="57352" name="Picture 8" descr="https://avatars.mds.yandex.net/get-pdb/28866/4caebd02-68a4-4d2c-a71a-c11242f68035/s1200?webp=false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3789040"/>
            <a:ext cx="2664296" cy="2160240"/>
          </a:xfrm>
          <a:prstGeom prst="rect">
            <a:avLst/>
          </a:prstGeom>
          <a:noFill/>
        </p:spPr>
      </p:pic>
      <p:pic>
        <p:nvPicPr>
          <p:cNvPr id="57354" name="Picture 10" descr="https://sprint-olympic.ru/wp-content/uploads/79760e955d5ae13552c3cb1702b4934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7864" y="1484784"/>
            <a:ext cx="2664296" cy="2232248"/>
          </a:xfrm>
          <a:prstGeom prst="rect">
            <a:avLst/>
          </a:prstGeom>
          <a:noFill/>
        </p:spPr>
      </p:pic>
      <p:pic>
        <p:nvPicPr>
          <p:cNvPr id="57356" name="Picture 12" descr="https://24smi.org/public/media/resize/800x-/person/2018/01/23/nyybah9lgxa0-emelia-na-pechi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3528" y="3789040"/>
            <a:ext cx="2664296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907704" y="1340768"/>
            <a:ext cx="5286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60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Молодцы!</a:t>
            </a:r>
            <a:endParaRPr lang="ru-RU" altLang="ru-RU" sz="6000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31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:\Documents and Settings\Татьяна\Рабочий стол\detstvo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701" t="6222" r="22600" b="46031"/>
          <a:stretch>
            <a:fillRect/>
          </a:stretch>
        </p:blipFill>
        <p:spPr bwMode="auto">
          <a:xfrm>
            <a:off x="1187624" y="1124744"/>
            <a:ext cx="3636404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4716016" y="1292826"/>
            <a:ext cx="4032250" cy="320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smtClean="0">
                <a:latin typeface="+mj-lt"/>
                <a:cs typeface="Arial" panose="020B0604020202020204" pitchFamily="34" charset="0"/>
              </a:rPr>
              <a:t>Михалков родился</a:t>
            </a:r>
            <a:endParaRPr lang="ru-RU" altLang="ru-RU" dirty="0">
              <a:latin typeface="+mj-lt"/>
              <a:cs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ru-RU" altLang="ru-RU" dirty="0">
                <a:latin typeface="+mj-lt"/>
                <a:cs typeface="Arial" panose="020B0604020202020204" pitchFamily="34" charset="0"/>
              </a:rPr>
              <a:t>3 ноября 1887 года.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dirty="0">
                <a:latin typeface="+mj-lt"/>
                <a:cs typeface="Arial" panose="020B0604020202020204" pitchFamily="34" charset="0"/>
              </a:rPr>
              <a:t>Его </a:t>
            </a:r>
            <a:r>
              <a:rPr lang="ru-RU" altLang="ru-RU" dirty="0" smtClean="0">
                <a:latin typeface="+mj-lt"/>
                <a:cs typeface="Arial" panose="020B0604020202020204" pitchFamily="34" charset="0"/>
              </a:rPr>
              <a:t>папа работал мастером </a:t>
            </a:r>
            <a:r>
              <a:rPr lang="ru-RU" altLang="ru-RU" dirty="0">
                <a:latin typeface="+mj-lt"/>
                <a:cs typeface="Arial" panose="020B0604020202020204" pitchFamily="34" charset="0"/>
              </a:rPr>
              <a:t>на мыловаренном заводе, а </a:t>
            </a:r>
            <a:r>
              <a:rPr lang="ru-RU" altLang="ru-RU" dirty="0" smtClean="0">
                <a:latin typeface="+mj-lt"/>
                <a:cs typeface="Arial" panose="020B0604020202020204" pitchFamily="34" charset="0"/>
              </a:rPr>
              <a:t>мама </a:t>
            </a:r>
            <a:r>
              <a:rPr lang="ru-RU" altLang="ru-RU" dirty="0">
                <a:latin typeface="+mj-lt"/>
                <a:cs typeface="Arial" panose="020B0604020202020204" pitchFamily="34" charset="0"/>
              </a:rPr>
              <a:t>была домохозяйкой</a:t>
            </a:r>
            <a:r>
              <a:rPr lang="ru-RU" altLang="ru-RU" dirty="0" smtClean="0">
                <a:latin typeface="+mj-lt"/>
                <a:cs typeface="Arial" panose="020B0604020202020204" pitchFamily="34" charset="0"/>
              </a:rPr>
              <a:t>.</a:t>
            </a:r>
            <a:r>
              <a:rPr lang="ru-RU" dirty="0" smtClean="0">
                <a:latin typeface="+mj-lt"/>
              </a:rPr>
              <a:t> В 4 года Самуил Маршак пытался сочинять стихотворные строчки. </a:t>
            </a:r>
            <a:endParaRPr lang="ru-RU" altLang="ru-RU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912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4499992" y="1428750"/>
            <a:ext cx="4536504" cy="2126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dirty="0" smtClean="0">
                <a:latin typeface="+mj-lt"/>
                <a:cs typeface="Arial" panose="020B0604020202020204" pitchFamily="34" charset="0"/>
              </a:rPr>
              <a:t>Под Воронежем, в городе Острогожск Маршак учился в гимназии .Уже в гимназии он писал целые поэмы.</a:t>
            </a:r>
            <a:endParaRPr lang="ru-RU" altLang="ru-RU" dirty="0">
              <a:latin typeface="+mj-lt"/>
              <a:cs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ru-RU" altLang="ru-RU" dirty="0">
                <a:latin typeface="+mj-lt"/>
                <a:cs typeface="Arial" panose="020B0604020202020204" pitchFamily="34" charset="0"/>
              </a:rPr>
              <a:t>Потом продолжил учебу в Санкт – Петербурге.</a:t>
            </a:r>
          </a:p>
        </p:txBody>
      </p:sp>
      <p:pic>
        <p:nvPicPr>
          <p:cNvPr id="45058" name="Picture 2" descr="http://i.mycdn.me/i?r=AzEPZsRbOZEKgBhR0XGMT1RkGQEAT2tviUzy5v0R9e3IqqaKTM5SRkZCeTgDn6uOyi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76672"/>
            <a:ext cx="4139952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015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620689"/>
            <a:ext cx="37261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После школы Самуил уехал учиться в Англию в город Лондон. В Лондоне он учился в университете.. Когда Маршак закончил университет он вернулся в Россию. Самуил создал первый детский театр, выпустил книги «Пожар», «Почта» и др. Выпустил первый детский журнал «Новый Робинзон», а потом журнал «Воробушек». Его книги знаете вы, знают ваши мамы и папы и даже бабушки и дедушки. </a:t>
            </a:r>
            <a:endParaRPr lang="ru-RU" sz="1600" dirty="0"/>
          </a:p>
        </p:txBody>
      </p:sp>
      <p:pic>
        <p:nvPicPr>
          <p:cNvPr id="56322" name="Picture 2" descr="http://2.bp.blogspot.com/-yiCQIo2XwTY/Vi9etD44nJI/AAAAAAAAHe4/-ZWSZjJB12I/s1600/FN3Z9S34Kq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332656"/>
            <a:ext cx="3888432" cy="5344924"/>
          </a:xfrm>
          <a:prstGeom prst="rect">
            <a:avLst/>
          </a:prstGeom>
          <a:noFill/>
        </p:spPr>
      </p:pic>
      <p:pic>
        <p:nvPicPr>
          <p:cNvPr id="56324" name="Picture 4" descr="https://xn--e1abcgakjmf3afc5c8g.xn--p1ai/upload/main/4a2/4a2154b7eda1377bedf31abfeeb4db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58866" y="3861048"/>
            <a:ext cx="4885134" cy="2008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Татьяна\Рабочий стол\ff41772e0e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4975937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467543" y="4941168"/>
            <a:ext cx="83529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/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Во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время Великой Отечественной войны 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С.Я.Маршак часто выступал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 своими стихами перед фронтовиками.</a:t>
            </a:r>
          </a:p>
        </p:txBody>
      </p:sp>
    </p:spTree>
    <p:extLst>
      <p:ext uri="{BB962C8B-B14F-4D97-AF65-F5344CB8AC3E}">
        <p14:creationId xmlns="" xmlns:p14="http://schemas.microsoft.com/office/powerpoint/2010/main" val="402029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b1.culture.ru/c/8020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276872"/>
            <a:ext cx="7535527" cy="42746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39752" y="836712"/>
            <a:ext cx="5958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С. Я. Маршак всю жизнь был добрым другом детей. В своих произведениях он учил ребят радоваться красоте поэтического слова. Показывал, что стихами можно рассказывать занимательные и поучительные истории.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674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im0-tub-ru.yandex.net/i?id=59a24e416216fb083fdc78c2d1ad601b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628800"/>
            <a:ext cx="3528392" cy="35496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39952" y="1484784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+mj-lt"/>
              </a:rPr>
              <a:t>Тигренок </a:t>
            </a:r>
          </a:p>
          <a:p>
            <a:r>
              <a:rPr lang="ru-RU" dirty="0" smtClean="0">
                <a:latin typeface="+mj-lt"/>
              </a:rPr>
              <a:t>Эй, не стойте слишком близко —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Я тигрёнок, а не киска!</a:t>
            </a:r>
          </a:p>
          <a:p>
            <a:r>
              <a:rPr lang="ru-RU" dirty="0" smtClean="0">
                <a:latin typeface="+mj-lt"/>
              </a:rPr>
              <a:t>Слон</a:t>
            </a:r>
          </a:p>
          <a:p>
            <a:r>
              <a:rPr lang="ru-RU" dirty="0" smtClean="0">
                <a:latin typeface="+mj-lt"/>
              </a:rPr>
              <a:t>Дали туфельки слону.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Взял он туфельку одну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И сказал: — Нужны пошире,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И не две, а все четыре!</a:t>
            </a:r>
            <a:endParaRPr lang="ru-RU" dirty="0">
              <a:latin typeface="+mj-lt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691680" y="116632"/>
            <a:ext cx="5857875" cy="1285875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+mj-lt"/>
              </a:rPr>
              <a:t>Первая детская книга Самуила Яковлевича Маршака называлась «Детки в клетке»</a:t>
            </a:r>
            <a:endParaRPr lang="ru-RU" sz="24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403648" y="1805611"/>
            <a:ext cx="496855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А потом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ты покатился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И назад...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(не воротился).</a:t>
            </a: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Эй, не стойте слишком близко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—   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Я тигренок, а...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(не киска).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А зубастый крокодил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     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Чуть меня...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(не проглотил).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Стала петь котенку щука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—   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73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Не услышал он...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(ни звука).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3" name="Picture 5" descr="http://sungir.ru/wp-content/gallery/marshak/gde_obedal_vorobei/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7732" y="1772816"/>
            <a:ext cx="2105072" cy="2088232"/>
          </a:xfrm>
          <a:prstGeom prst="rect">
            <a:avLst/>
          </a:prstGeom>
          <a:noFill/>
        </p:spPr>
      </p:pic>
      <p:pic>
        <p:nvPicPr>
          <p:cNvPr id="48137" name="Picture 9" descr="https://st2.depositphotos.com/2945617/9827/v/950/depositphotos_98272888-stock-illustration-cute-baby-tiger-cartoon-sittin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645024"/>
            <a:ext cx="1447621" cy="1872208"/>
          </a:xfrm>
          <a:prstGeom prst="rect">
            <a:avLst/>
          </a:prstGeom>
          <a:noFill/>
        </p:spPr>
      </p:pic>
      <p:sp>
        <p:nvSpPr>
          <p:cNvPr id="11" name="Горизонтальный свиток 10"/>
          <p:cNvSpPr/>
          <p:nvPr/>
        </p:nvSpPr>
        <p:spPr>
          <a:xfrm>
            <a:off x="1619672" y="332656"/>
            <a:ext cx="5857875" cy="1285875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indent="10731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игра </a:t>
            </a:r>
          </a:p>
          <a:p>
            <a:pPr lvl="0" indent="10731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«Подскажи словечко»</a:t>
            </a:r>
            <a:endParaRPr lang="ru-RU" sz="2400" b="1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1691" y="11663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Вспомни сказку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332" b="11315"/>
          <a:stretch/>
        </p:blipFill>
        <p:spPr bwMode="auto">
          <a:xfrm>
            <a:off x="827584" y="1700808"/>
            <a:ext cx="1988687" cy="1458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1628800"/>
            <a:ext cx="2042266" cy="1458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2120" y="1628800"/>
            <a:ext cx="1947523" cy="1458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3356992"/>
            <a:ext cx="2056061" cy="1468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8" y="3356992"/>
            <a:ext cx="1988687" cy="1420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7114" name="Picture 1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5013176"/>
            <a:ext cx="1897425" cy="1421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0232" y="4941168"/>
            <a:ext cx="1989731" cy="1421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4941168"/>
            <a:ext cx="1988687" cy="1420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99105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405</TotalTime>
  <Words>314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Знакомство с творчеством С.Я.Маршака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Вспомни сказку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ПРОИЗВЕДЕНИЯМ  САМУИЛА ЯКОВЛЕВИЧА МАРШАКА</dc:title>
  <dc:creator>Максим</dc:creator>
  <cp:lastModifiedBy>Аннета</cp:lastModifiedBy>
  <cp:revision>46</cp:revision>
  <dcterms:created xsi:type="dcterms:W3CDTF">2016-04-24T17:11:29Z</dcterms:created>
  <dcterms:modified xsi:type="dcterms:W3CDTF">2020-04-22T20:37:55Z</dcterms:modified>
</cp:coreProperties>
</file>