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3" r:id="rId2"/>
    <p:sldId id="293" r:id="rId3"/>
    <p:sldId id="295" r:id="rId4"/>
    <p:sldId id="287" r:id="rId5"/>
    <p:sldId id="280" r:id="rId6"/>
    <p:sldId id="297" r:id="rId7"/>
    <p:sldId id="302" r:id="rId8"/>
    <p:sldId id="289" r:id="rId9"/>
    <p:sldId id="303" r:id="rId10"/>
    <p:sldId id="282" r:id="rId11"/>
    <p:sldId id="304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9;&#1077;&#1079;&#1086;&#1085;&#1099;-&#1075;&#1086;&#1076;&#1072;.&#1088;&#1092;/sites/default/files/images/okruzhayushhij_mir/Rostovskay_oblast_2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37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14300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/>
                </a:solidFill>
                <a:cs typeface="Times New Roman" pitchFamily="18" charset="0"/>
              </a:rPr>
              <a:t>МБДОУ  ДЕТСКИЙ  САД  №9  «СОЛНЕЧНЫЙ»,</a:t>
            </a:r>
            <a:br>
              <a:rPr lang="ru-RU" sz="1600" b="1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2"/>
                </a:solidFill>
                <a:cs typeface="Times New Roman" pitchFamily="18" charset="0"/>
              </a:rPr>
              <a:t> п. ЧИСТООЗЕРНЫЙ,  КАМЕНСКИЙ  РАЙОН,  РОСТОВСКАЯ  ОБЛАСТЬ.</a:t>
            </a:r>
            <a:endParaRPr lang="ru-RU" sz="1600" b="1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928662" y="3071810"/>
            <a:ext cx="7286676" cy="328614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«ЗНАКОМЬТЕСЬ, ЭТО СТЕПЬ»</a:t>
            </a:r>
          </a:p>
          <a:p>
            <a:endParaRPr lang="ru-RU" sz="4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endParaRPr lang="ru-RU" sz="40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ВОСПИТАТЕЛЬ: СУЧАЛКИНА  МАРИНА НИКОЛАЕВНА</a:t>
            </a:r>
            <a:endParaRPr lang="ru-RU" sz="1600" b="1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В СТЕПИ МНОГО ГРЫЗУНОВ</a:t>
            </a:r>
            <a:endParaRPr lang="ru-RU" sz="2000" b="1" dirty="0"/>
          </a:p>
        </p:txBody>
      </p:sp>
      <p:pic>
        <p:nvPicPr>
          <p:cNvPr id="8" name="Picture 2" descr="День сурка отметят в Нижегородском зоопарке &quot;Лимпопо&quot; 2 февраля НИА &quot;Нижний Новгород&quot;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00201"/>
            <a:ext cx="3286148" cy="1971675"/>
          </a:xfrm>
          <a:prstGeom prst="rect">
            <a:avLst/>
          </a:prstGeom>
          <a:noFill/>
        </p:spPr>
      </p:pic>
      <p:pic>
        <p:nvPicPr>
          <p:cNvPr id="9" name="Picture 4" descr="Видеоролики из коллекции Любимая музыка пользователя Суслик …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643050"/>
            <a:ext cx="3000396" cy="1857388"/>
          </a:xfrm>
          <a:prstGeom prst="rect">
            <a:avLst/>
          </a:prstGeom>
          <a:noFill/>
        </p:spPr>
      </p:pic>
      <p:pic>
        <p:nvPicPr>
          <p:cNvPr id="10" name="Picture 6" descr="Большая энциклопедия мир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857628"/>
            <a:ext cx="3286148" cy="1973698"/>
          </a:xfrm>
          <a:prstGeom prst="rect">
            <a:avLst/>
          </a:prstGeom>
          <a:noFill/>
        </p:spPr>
      </p:pic>
      <p:pic>
        <p:nvPicPr>
          <p:cNvPr id="15" name="Picture 2" descr="H:\степь\img13.jpg"/>
          <p:cNvPicPr>
            <a:picLocks noChangeAspect="1" noChangeArrowheads="1"/>
          </p:cNvPicPr>
          <p:nvPr/>
        </p:nvPicPr>
        <p:blipFill>
          <a:blip r:embed="rId6"/>
          <a:srcRect l="70280" t="20221" r="3448" b="46324"/>
          <a:stretch>
            <a:fillRect/>
          </a:stretch>
        </p:blipFill>
        <p:spPr bwMode="auto">
          <a:xfrm>
            <a:off x="5357818" y="3857628"/>
            <a:ext cx="292895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В СТЕПИ РАЗНООБРАЗЕН  РАСТИТЕЛЬНЫЙ И ЖИВОТНЫЙ МИР</a:t>
            </a:r>
            <a:endParaRPr lang="ru-RU" sz="2000" b="1" dirty="0"/>
          </a:p>
        </p:txBody>
      </p:sp>
      <p:pic>
        <p:nvPicPr>
          <p:cNvPr id="13315" name="Picture 3" descr="H:\новые фотодля степи\ящериц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857364"/>
            <a:ext cx="3238496" cy="3143272"/>
          </a:xfrm>
          <a:prstGeom prst="rect">
            <a:avLst/>
          </a:prstGeom>
          <a:noFill/>
        </p:spPr>
      </p:pic>
      <p:pic>
        <p:nvPicPr>
          <p:cNvPr id="7" name="Рисунок 6" descr="ÐÐ°ÑÑÐ¸Ð½ÐºÐ¸ Ð¿Ð¾ Ð·Ð°Ð¿ÑÐ¾ÑÑ ÐºÐ°ÑÑÐ¸Ð½ÐºÐ° Ð¶ÐµÐ»ÑÐ¾Ð±ÑÑÑÐ¸Ð¹ Ð¿Ð¾Ð»Ð¾Ð·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357430"/>
            <a:ext cx="3357586" cy="2143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СТЕПНЫЕ      ПТИЦЫ</a:t>
            </a:r>
            <a:endParaRPr lang="ru-RU" sz="20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857364"/>
            <a:ext cx="31813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 descr="H:\новые фотодля степи\1335951786_IMGP30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857364"/>
            <a:ext cx="3124191" cy="2081204"/>
          </a:xfrm>
          <a:prstGeom prst="rect">
            <a:avLst/>
          </a:prstGeom>
          <a:noFill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143380"/>
            <a:ext cx="307183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новые фотодля степи\06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-26928"/>
            <a:ext cx="9196091" cy="68849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14480" y="50004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ВЕСНОЙ И ЛЕТОМ СТЕПЬ ВЫГЛЯДИТ ПО РАЗНОМУ</a:t>
            </a:r>
          </a:p>
          <a:p>
            <a:pPr algn="ctr"/>
            <a:r>
              <a:rPr lang="ru-RU" b="1" dirty="0" smtClean="0"/>
              <a:t>РАННЯЯ ВЕСНА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новые фотодля степи\0_10f1c0_11e79a30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2" y="-1"/>
            <a:ext cx="9135698" cy="68580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40036" y="188640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ЦВЕТУЩАЯ СТЕПЬ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Ковыль (Stipa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«степь ковыльная»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b="1" dirty="0"/>
          </a:p>
        </p:txBody>
      </p:sp>
      <p:pic>
        <p:nvPicPr>
          <p:cNvPr id="6146" name="Picture 2" descr="H:\новые фотодля степи\350px-Steppe_of_western_Kazakhstan_in_the_early_spring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8429684" cy="60722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428604"/>
            <a:ext cx="62151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2000" b="1" dirty="0" smtClean="0"/>
              <a:t>СТЕПЬ   ОСЕНЬЮ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b="1" dirty="0"/>
          </a:p>
        </p:txBody>
      </p:sp>
      <p:pic>
        <p:nvPicPr>
          <p:cNvPr id="7170" name="Picture 2" descr="H:\новые фотодля степи\127188-nature-32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8429684" cy="614366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43108" y="428604"/>
            <a:ext cx="49292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2000" b="1" dirty="0" smtClean="0"/>
              <a:t>СТЕПЬ   ЗИМОЙ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endParaRPr lang="ru-RU" sz="2000" b="1" dirty="0"/>
          </a:p>
        </p:txBody>
      </p:sp>
      <p:pic>
        <p:nvPicPr>
          <p:cNvPr id="8" name="Содержимое 7" descr="https://xn----8sbiecm6bhdx8i.xn--p1ai/sites/default/files/resize/images/okruzhayushhij_mir/Rostovskay_oblast_2-400x248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828680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57290" y="571480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СТЕПИ ВСТРЕЧАЮТСЯ РЕДКО СТОЯЩИЕ ДЕРЕВЬЯ И КУСТАРНИКИ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b="1" dirty="0"/>
          </a:p>
        </p:txBody>
      </p:sp>
      <p:pic>
        <p:nvPicPr>
          <p:cNvPr id="8194" name="Picture 2" descr="H:\новые фотодля степи\4905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429684" cy="61436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571480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 СТЕПИ МНОГО ПОЛЕЙ С СЕЛЬСКОХОЗЯЙСТВЕННЫМИ КУЛЬТУРАМИ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В  СТЕПИ  МНОГО  НАСЕКОМЫХ</a:t>
            </a:r>
            <a:endParaRPr lang="ru-RU" sz="2000" b="1" dirty="0"/>
          </a:p>
        </p:txBody>
      </p:sp>
      <p:pic>
        <p:nvPicPr>
          <p:cNvPr id="6" name="Picture 3" descr="H:\новые фотодля степи\img7 (1).jpg"/>
          <p:cNvPicPr>
            <a:picLocks noChangeAspect="1" noChangeArrowheads="1"/>
          </p:cNvPicPr>
          <p:nvPr/>
        </p:nvPicPr>
        <p:blipFill>
          <a:blip r:embed="rId3"/>
          <a:srcRect l="10833" t="18919" r="55833" b="55055"/>
          <a:stretch>
            <a:fillRect/>
          </a:stretch>
        </p:blipFill>
        <p:spPr bwMode="auto">
          <a:xfrm>
            <a:off x="1142976" y="1428736"/>
            <a:ext cx="2786082" cy="1643074"/>
          </a:xfrm>
          <a:prstGeom prst="rect">
            <a:avLst/>
          </a:prstGeom>
          <a:noFill/>
        </p:spPr>
      </p:pic>
      <p:pic>
        <p:nvPicPr>
          <p:cNvPr id="8" name="Picture 3" descr="H:\новые фотодля степи\img7 (1).jpg"/>
          <p:cNvPicPr>
            <a:picLocks noChangeAspect="1" noChangeArrowheads="1"/>
          </p:cNvPicPr>
          <p:nvPr/>
        </p:nvPicPr>
        <p:blipFill>
          <a:blip r:embed="rId3"/>
          <a:srcRect l="57500" t="20270" r="10000" b="55042"/>
          <a:stretch>
            <a:fillRect/>
          </a:stretch>
        </p:blipFill>
        <p:spPr bwMode="auto">
          <a:xfrm>
            <a:off x="5357818" y="1357298"/>
            <a:ext cx="2786082" cy="1643074"/>
          </a:xfrm>
          <a:prstGeom prst="rect">
            <a:avLst/>
          </a:prstGeom>
          <a:noFill/>
        </p:spPr>
      </p:pic>
      <p:pic>
        <p:nvPicPr>
          <p:cNvPr id="9" name="Picture 3" descr="H:\новые фотодля степи\img7 (1).jpg"/>
          <p:cNvPicPr>
            <a:picLocks noChangeAspect="1" noChangeArrowheads="1"/>
          </p:cNvPicPr>
          <p:nvPr/>
        </p:nvPicPr>
        <p:blipFill>
          <a:blip r:embed="rId3"/>
          <a:srcRect l="10000" t="58108" r="57500" b="12162"/>
          <a:stretch>
            <a:fillRect/>
          </a:stretch>
        </p:blipFill>
        <p:spPr bwMode="auto">
          <a:xfrm>
            <a:off x="1142976" y="3786190"/>
            <a:ext cx="2786082" cy="1785950"/>
          </a:xfrm>
          <a:prstGeom prst="rect">
            <a:avLst/>
          </a:prstGeom>
          <a:noFill/>
        </p:spPr>
      </p:pic>
      <p:pic>
        <p:nvPicPr>
          <p:cNvPr id="14" name="Picture 3" descr="H:\новые фотодля степи\img7 (1).jpg"/>
          <p:cNvPicPr>
            <a:picLocks noChangeAspect="1" noChangeArrowheads="1"/>
          </p:cNvPicPr>
          <p:nvPr/>
        </p:nvPicPr>
        <p:blipFill>
          <a:blip r:embed="rId3"/>
          <a:srcRect l="55833" t="58108" r="9167" b="13187"/>
          <a:stretch>
            <a:fillRect/>
          </a:stretch>
        </p:blipFill>
        <p:spPr bwMode="auto">
          <a:xfrm>
            <a:off x="5286380" y="3786190"/>
            <a:ext cx="2928958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71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МБДОУ  ДЕТСКИЙ  САД  №9  «СОЛНЕЧНЫЙ»,  п. ЧИСТООЗЕРНЫЙ,  КАМЕНСКИЙ  РАЙОН,  РОСТОВСКАЯ  ОБЛАСТЬ.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 СТЕПИ  МНОГО  НАСЕКОМЫХ</vt:lpstr>
      <vt:lpstr>В СТЕПИ МНОГО ГРЫЗУНОВ</vt:lpstr>
      <vt:lpstr>В СТЕПИ РАЗНООБРАЗЕН  РАСТИТЕЛЬНЫЙ И ЖИВОТНЫЙ МИР</vt:lpstr>
      <vt:lpstr>СТЕПНЫЕ      ПТИЦЫ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kiss</dc:creator>
  <cp:lastModifiedBy>Пользователь Windows</cp:lastModifiedBy>
  <cp:revision>55</cp:revision>
  <dcterms:created xsi:type="dcterms:W3CDTF">2018-03-04T18:38:22Z</dcterms:created>
  <dcterms:modified xsi:type="dcterms:W3CDTF">2023-02-12T12:45:48Z</dcterms:modified>
</cp:coreProperties>
</file>